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88" r:id="rId5"/>
    <p:sldId id="261" r:id="rId6"/>
    <p:sldId id="289" r:id="rId7"/>
    <p:sldId id="290" r:id="rId8"/>
    <p:sldId id="316" r:id="rId9"/>
    <p:sldId id="291" r:id="rId10"/>
    <p:sldId id="292" r:id="rId11"/>
    <p:sldId id="303" r:id="rId12"/>
    <p:sldId id="318" r:id="rId13"/>
    <p:sldId id="317" r:id="rId14"/>
    <p:sldId id="319" r:id="rId15"/>
    <p:sldId id="293" r:id="rId16"/>
    <p:sldId id="328" r:id="rId17"/>
    <p:sldId id="297" r:id="rId18"/>
    <p:sldId id="304" r:id="rId19"/>
    <p:sldId id="305" r:id="rId20"/>
    <p:sldId id="306" r:id="rId21"/>
    <p:sldId id="295" r:id="rId22"/>
    <p:sldId id="296" r:id="rId23"/>
    <p:sldId id="329" r:id="rId24"/>
    <p:sldId id="309" r:id="rId25"/>
    <p:sldId id="311" r:id="rId26"/>
    <p:sldId id="312" r:id="rId27"/>
    <p:sldId id="298" r:id="rId28"/>
    <p:sldId id="322" r:id="rId29"/>
    <p:sldId id="323" r:id="rId30"/>
    <p:sldId id="324" r:id="rId31"/>
    <p:sldId id="325" r:id="rId32"/>
    <p:sldId id="326" r:id="rId33"/>
    <p:sldId id="327" r:id="rId34"/>
    <p:sldId id="266" r:id="rId35"/>
    <p:sldId id="267" r:id="rId36"/>
    <p:sldId id="268" r:id="rId37"/>
    <p:sldId id="307" r:id="rId38"/>
    <p:sldId id="308" r:id="rId39"/>
    <p:sldId id="313" r:id="rId40"/>
    <p:sldId id="321" r:id="rId41"/>
    <p:sldId id="320" r:id="rId42"/>
    <p:sldId id="330" r:id="rId43"/>
    <p:sldId id="257"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83"/>
    <a:srgbClr val="6BABB7"/>
    <a:srgbClr val="000000"/>
    <a:srgbClr val="2F858A"/>
    <a:srgbClr val="3A717B"/>
    <a:srgbClr val="577277"/>
    <a:srgbClr val="DED8A4"/>
    <a:srgbClr val="7A0000"/>
    <a:srgbClr val="AF6666"/>
    <a:srgbClr val="3D8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FD8A5-5D33-47AC-BAAC-9E8B2657F0B6}" v="2" dt="2021-06-29T17:22:06.864"/>
    <p1510:client id="{2E2A53EB-672D-4E91-A32A-C777A8C43CCA}" v="32" dt="2021-06-30T03:16:51.664"/>
    <p1510:client id="{A08D777D-A1CB-462A-B5DD-37551CDAF0EE}" v="36" dt="2021-06-29T13:25:38.987"/>
    <p1510:client id="{B9F6C05F-0CAA-4BD4-8761-8E1DCB3BE18D}" v="3" dt="2021-06-30T03:08:10.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pos="80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kartijaya" userId="1985a208dd70c76d" providerId="LiveId" clId="{73EC23AE-9A2B-4C6E-9111-22127A3F01E9}"/>
    <pc:docChg chg="undo custSel addSld delSld modSld sldOrd">
      <pc:chgData name="kevin kartijaya" userId="1985a208dd70c76d" providerId="LiveId" clId="{73EC23AE-9A2B-4C6E-9111-22127A3F01E9}" dt="2021-06-27T16:02:18.648" v="3383" actId="255"/>
      <pc:docMkLst>
        <pc:docMk/>
      </pc:docMkLst>
      <pc:sldChg chg="del">
        <pc:chgData name="kevin kartijaya" userId="1985a208dd70c76d" providerId="LiveId" clId="{73EC23AE-9A2B-4C6E-9111-22127A3F01E9}" dt="2021-06-25T15:35:50.121" v="892" actId="47"/>
        <pc:sldMkLst>
          <pc:docMk/>
          <pc:sldMk cId="3693130073" sldId="262"/>
        </pc:sldMkLst>
      </pc:sldChg>
      <pc:sldChg chg="del">
        <pc:chgData name="kevin kartijaya" userId="1985a208dd70c76d" providerId="LiveId" clId="{73EC23AE-9A2B-4C6E-9111-22127A3F01E9}" dt="2021-06-25T15:35:46.287" v="891" actId="47"/>
        <pc:sldMkLst>
          <pc:docMk/>
          <pc:sldMk cId="1427367312" sldId="263"/>
        </pc:sldMkLst>
      </pc:sldChg>
      <pc:sldChg chg="del">
        <pc:chgData name="kevin kartijaya" userId="1985a208dd70c76d" providerId="LiveId" clId="{73EC23AE-9A2B-4C6E-9111-22127A3F01E9}" dt="2021-06-25T15:35:52.068" v="893" actId="47"/>
        <pc:sldMkLst>
          <pc:docMk/>
          <pc:sldMk cId="3383708635" sldId="264"/>
        </pc:sldMkLst>
      </pc:sldChg>
      <pc:sldChg chg="addSp delSp modSp mod">
        <pc:chgData name="kevin kartijaya" userId="1985a208dd70c76d" providerId="LiveId" clId="{73EC23AE-9A2B-4C6E-9111-22127A3F01E9}" dt="2021-06-25T15:36:09.378" v="898" actId="1076"/>
        <pc:sldMkLst>
          <pc:docMk/>
          <pc:sldMk cId="3366226691" sldId="266"/>
        </pc:sldMkLst>
        <pc:spChg chg="mod">
          <ac:chgData name="kevin kartijaya" userId="1985a208dd70c76d" providerId="LiveId" clId="{73EC23AE-9A2B-4C6E-9111-22127A3F01E9}" dt="2021-06-24T12:33:07.139" v="23" actId="14100"/>
          <ac:spMkLst>
            <pc:docMk/>
            <pc:sldMk cId="3366226691" sldId="266"/>
            <ac:spMk id="6" creationId="{01B2EEB7-F022-47BB-A315-405703F84995}"/>
          </ac:spMkLst>
        </pc:spChg>
        <pc:spChg chg="add del mod">
          <ac:chgData name="kevin kartijaya" userId="1985a208dd70c76d" providerId="LiveId" clId="{73EC23AE-9A2B-4C6E-9111-22127A3F01E9}" dt="2021-06-24T13:07:19.337" v="149" actId="478"/>
          <ac:spMkLst>
            <pc:docMk/>
            <pc:sldMk cId="3366226691" sldId="266"/>
            <ac:spMk id="8" creationId="{60BFB7A0-3507-48C2-94C5-B3F20516D110}"/>
          </ac:spMkLst>
        </pc:spChg>
        <pc:spChg chg="mod">
          <ac:chgData name="kevin kartijaya" userId="1985a208dd70c76d" providerId="LiveId" clId="{73EC23AE-9A2B-4C6E-9111-22127A3F01E9}" dt="2021-06-25T15:36:09.378" v="898" actId="1076"/>
          <ac:spMkLst>
            <pc:docMk/>
            <pc:sldMk cId="3366226691" sldId="266"/>
            <ac:spMk id="16" creationId="{BBC65081-FCFC-4FD6-9562-2242A89DDFF3}"/>
          </ac:spMkLst>
        </pc:spChg>
        <pc:picChg chg="del">
          <ac:chgData name="kevin kartijaya" userId="1985a208dd70c76d" providerId="LiveId" clId="{73EC23AE-9A2B-4C6E-9111-22127A3F01E9}" dt="2021-06-24T13:07:17.549" v="148" actId="478"/>
          <ac:picMkLst>
            <pc:docMk/>
            <pc:sldMk cId="3366226691" sldId="266"/>
            <ac:picMk id="29" creationId="{B203029A-5A26-476D-B2C8-E7C928DC1492}"/>
          </ac:picMkLst>
        </pc:picChg>
      </pc:sldChg>
      <pc:sldChg chg="addSp delSp modSp mod ord">
        <pc:chgData name="kevin kartijaya" userId="1985a208dd70c76d" providerId="LiveId" clId="{73EC23AE-9A2B-4C6E-9111-22127A3F01E9}" dt="2021-06-27T14:51:02.235" v="2226" actId="20577"/>
        <pc:sldMkLst>
          <pc:docMk/>
          <pc:sldMk cId="1624905316" sldId="267"/>
        </pc:sldMkLst>
        <pc:spChg chg="del">
          <ac:chgData name="kevin kartijaya" userId="1985a208dd70c76d" providerId="LiveId" clId="{73EC23AE-9A2B-4C6E-9111-22127A3F01E9}" dt="2021-06-24T12:58:31.406" v="49" actId="478"/>
          <ac:spMkLst>
            <pc:docMk/>
            <pc:sldMk cId="1624905316" sldId="267"/>
            <ac:spMk id="2" creationId="{79869A84-90DC-49FB-86C5-42C186BF3C3B}"/>
          </ac:spMkLst>
        </pc:spChg>
        <pc:spChg chg="del">
          <ac:chgData name="kevin kartijaya" userId="1985a208dd70c76d" providerId="LiveId" clId="{73EC23AE-9A2B-4C6E-9111-22127A3F01E9}" dt="2021-06-24T12:58:31.406" v="49" actId="478"/>
          <ac:spMkLst>
            <pc:docMk/>
            <pc:sldMk cId="1624905316" sldId="267"/>
            <ac:spMk id="3" creationId="{21806519-9062-4FF1-AC26-8B769E0D14B2}"/>
          </ac:spMkLst>
        </pc:spChg>
        <pc:spChg chg="mod">
          <ac:chgData name="kevin kartijaya" userId="1985a208dd70c76d" providerId="LiveId" clId="{73EC23AE-9A2B-4C6E-9111-22127A3F01E9}" dt="2021-06-27T14:51:02.235" v="2226" actId="20577"/>
          <ac:spMkLst>
            <pc:docMk/>
            <pc:sldMk cId="1624905316" sldId="267"/>
            <ac:spMk id="5" creationId="{D219359B-CAD9-418C-BBC3-3A7844B8B081}"/>
          </ac:spMkLst>
        </pc:spChg>
        <pc:spChg chg="del">
          <ac:chgData name="kevin kartijaya" userId="1985a208dd70c76d" providerId="LiveId" clId="{73EC23AE-9A2B-4C6E-9111-22127A3F01E9}" dt="2021-06-24T12:58:31.406" v="49" actId="478"/>
          <ac:spMkLst>
            <pc:docMk/>
            <pc:sldMk cId="1624905316" sldId="267"/>
            <ac:spMk id="6" creationId="{19068404-7139-47A5-A3EA-BA5DA3FFB4F6}"/>
          </ac:spMkLst>
        </pc:spChg>
        <pc:spChg chg="mod">
          <ac:chgData name="kevin kartijaya" userId="1985a208dd70c76d" providerId="LiveId" clId="{73EC23AE-9A2B-4C6E-9111-22127A3F01E9}" dt="2021-06-24T12:37:34.710" v="47" actId="20577"/>
          <ac:spMkLst>
            <pc:docMk/>
            <pc:sldMk cId="1624905316" sldId="267"/>
            <ac:spMk id="7" creationId="{2C573508-6C7F-4A18-833C-A491E5943929}"/>
          </ac:spMkLst>
        </pc:spChg>
        <pc:spChg chg="del">
          <ac:chgData name="kevin kartijaya" userId="1985a208dd70c76d" providerId="LiveId" clId="{73EC23AE-9A2B-4C6E-9111-22127A3F01E9}" dt="2021-06-24T12:58:31.406" v="49" actId="478"/>
          <ac:spMkLst>
            <pc:docMk/>
            <pc:sldMk cId="1624905316" sldId="267"/>
            <ac:spMk id="8" creationId="{331D0B64-E118-4068-8A9C-86E62B64311A}"/>
          </ac:spMkLst>
        </pc:spChg>
        <pc:spChg chg="del">
          <ac:chgData name="kevin kartijaya" userId="1985a208dd70c76d" providerId="LiveId" clId="{73EC23AE-9A2B-4C6E-9111-22127A3F01E9}" dt="2021-06-24T12:58:31.406" v="49" actId="478"/>
          <ac:spMkLst>
            <pc:docMk/>
            <pc:sldMk cId="1624905316" sldId="267"/>
            <ac:spMk id="10" creationId="{4B7E120F-D11D-4226-9448-CBBF8AFF3B82}"/>
          </ac:spMkLst>
        </pc:spChg>
        <pc:spChg chg="del">
          <ac:chgData name="kevin kartijaya" userId="1985a208dd70c76d" providerId="LiveId" clId="{73EC23AE-9A2B-4C6E-9111-22127A3F01E9}" dt="2021-06-24T12:58:31.406" v="49" actId="478"/>
          <ac:spMkLst>
            <pc:docMk/>
            <pc:sldMk cId="1624905316" sldId="267"/>
            <ac:spMk id="11" creationId="{B2F0E104-7DF0-40B9-BBAF-665FFAD19B61}"/>
          </ac:spMkLst>
        </pc:spChg>
        <pc:spChg chg="del">
          <ac:chgData name="kevin kartijaya" userId="1985a208dd70c76d" providerId="LiveId" clId="{73EC23AE-9A2B-4C6E-9111-22127A3F01E9}" dt="2021-06-24T12:58:31.406" v="49" actId="478"/>
          <ac:spMkLst>
            <pc:docMk/>
            <pc:sldMk cId="1624905316" sldId="267"/>
            <ac:spMk id="12" creationId="{019BC9F0-114E-4E99-9BD4-B6503C59B59A}"/>
          </ac:spMkLst>
        </pc:spChg>
        <pc:spChg chg="del">
          <ac:chgData name="kevin kartijaya" userId="1985a208dd70c76d" providerId="LiveId" clId="{73EC23AE-9A2B-4C6E-9111-22127A3F01E9}" dt="2021-06-24T12:58:31.406" v="49" actId="478"/>
          <ac:spMkLst>
            <pc:docMk/>
            <pc:sldMk cId="1624905316" sldId="267"/>
            <ac:spMk id="13" creationId="{F8882582-7E2D-4036-AE70-5F2600CB54E5}"/>
          </ac:spMkLst>
        </pc:spChg>
        <pc:spChg chg="del">
          <ac:chgData name="kevin kartijaya" userId="1985a208dd70c76d" providerId="LiveId" clId="{73EC23AE-9A2B-4C6E-9111-22127A3F01E9}" dt="2021-06-24T12:58:53.865" v="60" actId="478"/>
          <ac:spMkLst>
            <pc:docMk/>
            <pc:sldMk cId="1624905316" sldId="267"/>
            <ac:spMk id="14" creationId="{38ED6BB7-550D-4516-A105-98FF3C8AA5EA}"/>
          </ac:spMkLst>
        </pc:spChg>
        <pc:spChg chg="del">
          <ac:chgData name="kevin kartijaya" userId="1985a208dd70c76d" providerId="LiveId" clId="{73EC23AE-9A2B-4C6E-9111-22127A3F01E9}" dt="2021-06-24T12:58:50.994" v="58" actId="478"/>
          <ac:spMkLst>
            <pc:docMk/>
            <pc:sldMk cId="1624905316" sldId="267"/>
            <ac:spMk id="15" creationId="{B9C901DF-59A5-4233-B825-DE5FC8B4FFDD}"/>
          </ac:spMkLst>
        </pc:spChg>
        <pc:spChg chg="del">
          <ac:chgData name="kevin kartijaya" userId="1985a208dd70c76d" providerId="LiveId" clId="{73EC23AE-9A2B-4C6E-9111-22127A3F01E9}" dt="2021-06-24T12:58:31.406" v="49" actId="478"/>
          <ac:spMkLst>
            <pc:docMk/>
            <pc:sldMk cId="1624905316" sldId="267"/>
            <ac:spMk id="16" creationId="{E1A4D816-16C0-4A8A-8056-74F115345C08}"/>
          </ac:spMkLst>
        </pc:spChg>
        <pc:spChg chg="add del mod">
          <ac:chgData name="kevin kartijaya" userId="1985a208dd70c76d" providerId="LiveId" clId="{73EC23AE-9A2B-4C6E-9111-22127A3F01E9}" dt="2021-06-24T12:58:38.508" v="50" actId="478"/>
          <ac:spMkLst>
            <pc:docMk/>
            <pc:sldMk cId="1624905316" sldId="267"/>
            <ac:spMk id="17" creationId="{3E4C8861-49EE-4A6A-A161-410D9BD6A55B}"/>
          </ac:spMkLst>
        </pc:spChg>
        <pc:spChg chg="add del mod">
          <ac:chgData name="kevin kartijaya" userId="1985a208dd70c76d" providerId="LiveId" clId="{73EC23AE-9A2B-4C6E-9111-22127A3F01E9}" dt="2021-06-24T12:58:46.996" v="54" actId="478"/>
          <ac:spMkLst>
            <pc:docMk/>
            <pc:sldMk cId="1624905316" sldId="267"/>
            <ac:spMk id="20" creationId="{6B6126F6-1574-4CFD-9FF3-CFB38B469AAF}"/>
          </ac:spMkLst>
        </pc:spChg>
        <pc:spChg chg="add del mod">
          <ac:chgData name="kevin kartijaya" userId="1985a208dd70c76d" providerId="LiveId" clId="{73EC23AE-9A2B-4C6E-9111-22127A3F01E9}" dt="2021-06-24T12:58:48.378" v="55" actId="478"/>
          <ac:spMkLst>
            <pc:docMk/>
            <pc:sldMk cId="1624905316" sldId="267"/>
            <ac:spMk id="22" creationId="{CB2C0615-3D8B-4225-88F1-707011D92CFD}"/>
          </ac:spMkLst>
        </pc:spChg>
        <pc:spChg chg="add del mod">
          <ac:chgData name="kevin kartijaya" userId="1985a208dd70c76d" providerId="LiveId" clId="{73EC23AE-9A2B-4C6E-9111-22127A3F01E9}" dt="2021-06-24T12:58:40.581" v="51" actId="478"/>
          <ac:spMkLst>
            <pc:docMk/>
            <pc:sldMk cId="1624905316" sldId="267"/>
            <ac:spMk id="24" creationId="{4B013906-D30A-4923-810B-0DECA98C4037}"/>
          </ac:spMkLst>
        </pc:spChg>
        <pc:spChg chg="add del mod">
          <ac:chgData name="kevin kartijaya" userId="1985a208dd70c76d" providerId="LiveId" clId="{73EC23AE-9A2B-4C6E-9111-22127A3F01E9}" dt="2021-06-24T12:58:49.025" v="56" actId="478"/>
          <ac:spMkLst>
            <pc:docMk/>
            <pc:sldMk cId="1624905316" sldId="267"/>
            <ac:spMk id="26" creationId="{A1FE15B0-729C-4CDA-9C61-41E7355ED02A}"/>
          </ac:spMkLst>
        </pc:spChg>
        <pc:spChg chg="add del mod">
          <ac:chgData name="kevin kartijaya" userId="1985a208dd70c76d" providerId="LiveId" clId="{73EC23AE-9A2B-4C6E-9111-22127A3F01E9}" dt="2021-06-24T12:58:49.750" v="57" actId="478"/>
          <ac:spMkLst>
            <pc:docMk/>
            <pc:sldMk cId="1624905316" sldId="267"/>
            <ac:spMk id="28" creationId="{AD455448-43AB-44F4-90BC-15EEBC26FD02}"/>
          </ac:spMkLst>
        </pc:spChg>
        <pc:spChg chg="add del mod">
          <ac:chgData name="kevin kartijaya" userId="1985a208dd70c76d" providerId="LiveId" clId="{73EC23AE-9A2B-4C6E-9111-22127A3F01E9}" dt="2021-06-24T12:58:41.640" v="52" actId="478"/>
          <ac:spMkLst>
            <pc:docMk/>
            <pc:sldMk cId="1624905316" sldId="267"/>
            <ac:spMk id="30" creationId="{3561AB1C-FA59-43B2-89F3-9EDA2225C482}"/>
          </ac:spMkLst>
        </pc:spChg>
        <pc:spChg chg="add del mod">
          <ac:chgData name="kevin kartijaya" userId="1985a208dd70c76d" providerId="LiveId" clId="{73EC23AE-9A2B-4C6E-9111-22127A3F01E9}" dt="2021-06-24T13:07:21.816" v="150" actId="478"/>
          <ac:spMkLst>
            <pc:docMk/>
            <pc:sldMk cId="1624905316" sldId="267"/>
            <ac:spMk id="32" creationId="{967079B8-F3F0-4E13-AAB8-6F6BCA7F8644}"/>
          </ac:spMkLst>
        </pc:spChg>
        <pc:spChg chg="add del mod">
          <ac:chgData name="kevin kartijaya" userId="1985a208dd70c76d" providerId="LiveId" clId="{73EC23AE-9A2B-4C6E-9111-22127A3F01E9}" dt="2021-06-24T12:58:52.490" v="59" actId="478"/>
          <ac:spMkLst>
            <pc:docMk/>
            <pc:sldMk cId="1624905316" sldId="267"/>
            <ac:spMk id="34" creationId="{3E27C580-0DBE-440A-9AA2-CF2EF0F75379}"/>
          </ac:spMkLst>
        </pc:spChg>
        <pc:spChg chg="add del mod">
          <ac:chgData name="kevin kartijaya" userId="1985a208dd70c76d" providerId="LiveId" clId="{73EC23AE-9A2B-4C6E-9111-22127A3F01E9}" dt="2021-06-24T12:58:55.352" v="61" actId="478"/>
          <ac:spMkLst>
            <pc:docMk/>
            <pc:sldMk cId="1624905316" sldId="267"/>
            <ac:spMk id="36" creationId="{94EC3EAD-DB9A-4B95-9190-866CF6B7FA97}"/>
          </ac:spMkLst>
        </pc:spChg>
        <pc:picChg chg="del">
          <ac:chgData name="kevin kartijaya" userId="1985a208dd70c76d" providerId="LiveId" clId="{73EC23AE-9A2B-4C6E-9111-22127A3F01E9}" dt="2021-06-24T12:58:42.339" v="53" actId="478"/>
          <ac:picMkLst>
            <pc:docMk/>
            <pc:sldMk cId="1624905316" sldId="267"/>
            <ac:picMk id="19" creationId="{AD99A990-2E08-4AFB-846F-66E60E1DF3BC}"/>
          </ac:picMkLst>
        </pc:picChg>
      </pc:sldChg>
      <pc:sldChg chg="addSp delSp modSp mod">
        <pc:chgData name="kevin kartijaya" userId="1985a208dd70c76d" providerId="LiveId" clId="{73EC23AE-9A2B-4C6E-9111-22127A3F01E9}" dt="2021-06-27T15:16:20.943" v="2720" actId="1076"/>
        <pc:sldMkLst>
          <pc:docMk/>
          <pc:sldMk cId="3335477931" sldId="268"/>
        </pc:sldMkLst>
        <pc:spChg chg="add mod">
          <ac:chgData name="kevin kartijaya" userId="1985a208dd70c76d" providerId="LiveId" clId="{73EC23AE-9A2B-4C6E-9111-22127A3F01E9}" dt="2021-06-27T15:16:20.943" v="2720" actId="1076"/>
          <ac:spMkLst>
            <pc:docMk/>
            <pc:sldMk cId="3335477931" sldId="268"/>
            <ac:spMk id="2" creationId="{37D90F52-C570-42F1-9A6D-8EE6BF186F28}"/>
          </ac:spMkLst>
        </pc:spChg>
        <pc:spChg chg="del">
          <ac:chgData name="kevin kartijaya" userId="1985a208dd70c76d" providerId="LiveId" clId="{73EC23AE-9A2B-4C6E-9111-22127A3F01E9}" dt="2021-06-25T11:34:04.574" v="599" actId="478"/>
          <ac:spMkLst>
            <pc:docMk/>
            <pc:sldMk cId="3335477931" sldId="268"/>
            <ac:spMk id="2" creationId="{3DE7D782-F0B7-41BD-9EFC-A375F9B394BF}"/>
          </ac:spMkLst>
        </pc:spChg>
        <pc:spChg chg="del">
          <ac:chgData name="kevin kartijaya" userId="1985a208dd70c76d" providerId="LiveId" clId="{73EC23AE-9A2B-4C6E-9111-22127A3F01E9}" dt="2021-06-25T11:33:59.726" v="598" actId="478"/>
          <ac:spMkLst>
            <pc:docMk/>
            <pc:sldMk cId="3335477931" sldId="268"/>
            <ac:spMk id="3" creationId="{09EF09F1-83D1-4CAD-85D4-F971CE2CBB60}"/>
          </ac:spMkLst>
        </pc:spChg>
        <pc:spChg chg="del">
          <ac:chgData name="kevin kartijaya" userId="1985a208dd70c76d" providerId="LiveId" clId="{73EC23AE-9A2B-4C6E-9111-22127A3F01E9}" dt="2021-06-24T17:14:25.459" v="230" actId="478"/>
          <ac:spMkLst>
            <pc:docMk/>
            <pc:sldMk cId="3335477931" sldId="268"/>
            <ac:spMk id="5" creationId="{038A8689-9C92-4C1F-AC75-3E202A33E0A5}"/>
          </ac:spMkLst>
        </pc:spChg>
        <pc:spChg chg="del mod">
          <ac:chgData name="kevin kartijaya" userId="1985a208dd70c76d" providerId="LiveId" clId="{73EC23AE-9A2B-4C6E-9111-22127A3F01E9}" dt="2021-06-25T10:41:25.092" v="332" actId="478"/>
          <ac:spMkLst>
            <pc:docMk/>
            <pc:sldMk cId="3335477931" sldId="268"/>
            <ac:spMk id="5" creationId="{9D31FC7A-745D-4A28-8CBB-81D24B380438}"/>
          </ac:spMkLst>
        </pc:spChg>
        <pc:spChg chg="del">
          <ac:chgData name="kevin kartijaya" userId="1985a208dd70c76d" providerId="LiveId" clId="{73EC23AE-9A2B-4C6E-9111-22127A3F01E9}" dt="2021-06-24T17:14:29.706" v="232" actId="478"/>
          <ac:spMkLst>
            <pc:docMk/>
            <pc:sldMk cId="3335477931" sldId="268"/>
            <ac:spMk id="6" creationId="{56B308FC-30D1-4594-B1EF-B3FDB56CF7FD}"/>
          </ac:spMkLst>
        </pc:spChg>
        <pc:spChg chg="add mod">
          <ac:chgData name="kevin kartijaya" userId="1985a208dd70c76d" providerId="LiveId" clId="{73EC23AE-9A2B-4C6E-9111-22127A3F01E9}" dt="2021-06-27T14:57:31.453" v="2398" actId="255"/>
          <ac:spMkLst>
            <pc:docMk/>
            <pc:sldMk cId="3335477931" sldId="268"/>
            <ac:spMk id="6" creationId="{7496CE81-3ACE-4B2F-ADD7-D055591912D3}"/>
          </ac:spMkLst>
        </pc:spChg>
        <pc:spChg chg="mod">
          <ac:chgData name="kevin kartijaya" userId="1985a208dd70c76d" providerId="LiveId" clId="{73EC23AE-9A2B-4C6E-9111-22127A3F01E9}" dt="2021-06-25T10:20:26.053" v="311" actId="20577"/>
          <ac:spMkLst>
            <pc:docMk/>
            <pc:sldMk cId="3335477931" sldId="268"/>
            <ac:spMk id="7" creationId="{95DE6EAC-21F3-4AF5-ACB7-1D6C012E1328}"/>
          </ac:spMkLst>
        </pc:spChg>
        <pc:spChg chg="add mod">
          <ac:chgData name="kevin kartijaya" userId="1985a208dd70c76d" providerId="LiveId" clId="{73EC23AE-9A2B-4C6E-9111-22127A3F01E9}" dt="2021-06-25T10:47:59.325" v="416" actId="1076"/>
          <ac:spMkLst>
            <pc:docMk/>
            <pc:sldMk cId="3335477931" sldId="268"/>
            <ac:spMk id="8" creationId="{7919942D-FD65-446B-9FE4-F49E78674A50}"/>
          </ac:spMkLst>
        </pc:spChg>
        <pc:spChg chg="del">
          <ac:chgData name="kevin kartijaya" userId="1985a208dd70c76d" providerId="LiveId" clId="{73EC23AE-9A2B-4C6E-9111-22127A3F01E9}" dt="2021-06-24T17:14:30.903" v="233" actId="478"/>
          <ac:spMkLst>
            <pc:docMk/>
            <pc:sldMk cId="3335477931" sldId="268"/>
            <ac:spMk id="9" creationId="{60907B7D-D4AB-4CED-9C2A-B57349DD250E}"/>
          </ac:spMkLst>
        </pc:spChg>
        <pc:spChg chg="mod">
          <ac:chgData name="kevin kartijaya" userId="1985a208dd70c76d" providerId="LiveId" clId="{73EC23AE-9A2B-4C6E-9111-22127A3F01E9}" dt="2021-06-27T14:57:39.799" v="2399" actId="1076"/>
          <ac:spMkLst>
            <pc:docMk/>
            <pc:sldMk cId="3335477931" sldId="268"/>
            <ac:spMk id="9" creationId="{7C6175B9-7802-4FF3-B26D-E145FD07908D}"/>
          </ac:spMkLst>
        </pc:spChg>
        <pc:spChg chg="del">
          <ac:chgData name="kevin kartijaya" userId="1985a208dd70c76d" providerId="LiveId" clId="{73EC23AE-9A2B-4C6E-9111-22127A3F01E9}" dt="2021-06-24T14:25:19.759" v="227" actId="478"/>
          <ac:spMkLst>
            <pc:docMk/>
            <pc:sldMk cId="3335477931" sldId="268"/>
            <ac:spMk id="10" creationId="{0275251B-F4FB-432B-BFBB-847D34069693}"/>
          </ac:spMkLst>
        </pc:spChg>
        <pc:spChg chg="add mod">
          <ac:chgData name="kevin kartijaya" userId="1985a208dd70c76d" providerId="LiveId" clId="{73EC23AE-9A2B-4C6E-9111-22127A3F01E9}" dt="2021-06-27T14:58:30.985" v="2405" actId="1076"/>
          <ac:spMkLst>
            <pc:docMk/>
            <pc:sldMk cId="3335477931" sldId="268"/>
            <ac:spMk id="10" creationId="{B52FB9B8-533A-4484-9035-7E2D3282F13E}"/>
          </ac:spMkLst>
        </pc:spChg>
        <pc:spChg chg="del">
          <ac:chgData name="kevin kartijaya" userId="1985a208dd70c76d" providerId="LiveId" clId="{73EC23AE-9A2B-4C6E-9111-22127A3F01E9}" dt="2021-06-24T17:14:42.295" v="240" actId="478"/>
          <ac:spMkLst>
            <pc:docMk/>
            <pc:sldMk cId="3335477931" sldId="268"/>
            <ac:spMk id="11" creationId="{BFB7BEA8-8A09-43B2-9540-932391A0B669}"/>
          </ac:spMkLst>
        </pc:spChg>
        <pc:spChg chg="add mod">
          <ac:chgData name="kevin kartijaya" userId="1985a208dd70c76d" providerId="LiveId" clId="{73EC23AE-9A2B-4C6E-9111-22127A3F01E9}" dt="2021-06-27T14:58:37.168" v="2406" actId="1076"/>
          <ac:spMkLst>
            <pc:docMk/>
            <pc:sldMk cId="3335477931" sldId="268"/>
            <ac:spMk id="12" creationId="{320B8032-04AA-463D-87EC-9D2CF63B47AB}"/>
          </ac:spMkLst>
        </pc:spChg>
        <pc:spChg chg="del">
          <ac:chgData name="kevin kartijaya" userId="1985a208dd70c76d" providerId="LiveId" clId="{73EC23AE-9A2B-4C6E-9111-22127A3F01E9}" dt="2021-06-24T17:14:39.644" v="238" actId="478"/>
          <ac:spMkLst>
            <pc:docMk/>
            <pc:sldMk cId="3335477931" sldId="268"/>
            <ac:spMk id="12" creationId="{3EDEA8D5-66A2-4F12-8B0B-EF9BED58ADEE}"/>
          </ac:spMkLst>
        </pc:spChg>
        <pc:spChg chg="del">
          <ac:chgData name="kevin kartijaya" userId="1985a208dd70c76d" providerId="LiveId" clId="{73EC23AE-9A2B-4C6E-9111-22127A3F01E9}" dt="2021-06-24T17:14:35.993" v="236" actId="478"/>
          <ac:spMkLst>
            <pc:docMk/>
            <pc:sldMk cId="3335477931" sldId="268"/>
            <ac:spMk id="13" creationId="{06FD273A-D5BA-43DC-BFA5-3327EC4E0CA1}"/>
          </ac:spMkLst>
        </pc:spChg>
        <pc:spChg chg="add mod">
          <ac:chgData name="kevin kartijaya" userId="1985a208dd70c76d" providerId="LiveId" clId="{73EC23AE-9A2B-4C6E-9111-22127A3F01E9}" dt="2021-06-27T14:58:05.719" v="2401" actId="255"/>
          <ac:spMkLst>
            <pc:docMk/>
            <pc:sldMk cId="3335477931" sldId="268"/>
            <ac:spMk id="13" creationId="{7369EF62-DFCD-4E1D-AEDB-7DAF4F648D0C}"/>
          </ac:spMkLst>
        </pc:spChg>
        <pc:spChg chg="add del mod">
          <ac:chgData name="kevin kartijaya" userId="1985a208dd70c76d" providerId="LiveId" clId="{73EC23AE-9A2B-4C6E-9111-22127A3F01E9}" dt="2021-06-24T14:23:54.906" v="152" actId="478"/>
          <ac:spMkLst>
            <pc:docMk/>
            <pc:sldMk cId="3335477931" sldId="268"/>
            <ac:spMk id="14" creationId="{3BF3CADD-6598-403B-BCA7-767833744E34}"/>
          </ac:spMkLst>
        </pc:spChg>
        <pc:spChg chg="add del mod">
          <ac:chgData name="kevin kartijaya" userId="1985a208dd70c76d" providerId="LiveId" clId="{73EC23AE-9A2B-4C6E-9111-22127A3F01E9}" dt="2021-06-24T14:25:21.826" v="228" actId="478"/>
          <ac:spMkLst>
            <pc:docMk/>
            <pc:sldMk cId="3335477931" sldId="268"/>
            <ac:spMk id="16" creationId="{31F2C5E0-BEDB-4406-9C5F-D22230DDD2F5}"/>
          </ac:spMkLst>
        </pc:spChg>
        <pc:spChg chg="add del mod">
          <ac:chgData name="kevin kartijaya" userId="1985a208dd70c76d" providerId="LiveId" clId="{73EC23AE-9A2B-4C6E-9111-22127A3F01E9}" dt="2021-06-24T17:14:26.601" v="231" actId="478"/>
          <ac:spMkLst>
            <pc:docMk/>
            <pc:sldMk cId="3335477931" sldId="268"/>
            <ac:spMk id="18" creationId="{304CB98B-5FEA-421D-BC90-E693B74C6EF7}"/>
          </ac:spMkLst>
        </pc:spChg>
        <pc:spChg chg="add del mod">
          <ac:chgData name="kevin kartijaya" userId="1985a208dd70c76d" providerId="LiveId" clId="{73EC23AE-9A2B-4C6E-9111-22127A3F01E9}" dt="2021-06-24T17:14:33.705" v="235" actId="478"/>
          <ac:spMkLst>
            <pc:docMk/>
            <pc:sldMk cId="3335477931" sldId="268"/>
            <ac:spMk id="20" creationId="{8700C773-3D6D-4E66-829F-83D8A2F14BA3}"/>
          </ac:spMkLst>
        </pc:spChg>
        <pc:spChg chg="add del mod">
          <ac:chgData name="kevin kartijaya" userId="1985a208dd70c76d" providerId="LiveId" clId="{73EC23AE-9A2B-4C6E-9111-22127A3F01E9}" dt="2021-06-24T17:14:32.915" v="234" actId="478"/>
          <ac:spMkLst>
            <pc:docMk/>
            <pc:sldMk cId="3335477931" sldId="268"/>
            <ac:spMk id="22" creationId="{F5A97C24-C21A-4008-AF77-3FCD4033CD8A}"/>
          </ac:spMkLst>
        </pc:spChg>
        <pc:spChg chg="add del mod">
          <ac:chgData name="kevin kartijaya" userId="1985a208dd70c76d" providerId="LiveId" clId="{73EC23AE-9A2B-4C6E-9111-22127A3F01E9}" dt="2021-06-24T17:14:37.590" v="237" actId="478"/>
          <ac:spMkLst>
            <pc:docMk/>
            <pc:sldMk cId="3335477931" sldId="268"/>
            <ac:spMk id="24" creationId="{33DB2A91-42F2-4F77-B6E2-DE6C1E32D70F}"/>
          </ac:spMkLst>
        </pc:spChg>
        <pc:spChg chg="add del mod">
          <ac:chgData name="kevin kartijaya" userId="1985a208dd70c76d" providerId="LiveId" clId="{73EC23AE-9A2B-4C6E-9111-22127A3F01E9}" dt="2021-06-24T17:14:41.133" v="239" actId="478"/>
          <ac:spMkLst>
            <pc:docMk/>
            <pc:sldMk cId="3335477931" sldId="268"/>
            <ac:spMk id="26" creationId="{2B5AAEB1-E9C3-4538-AFB9-F20B6BAB1D6A}"/>
          </ac:spMkLst>
        </pc:spChg>
        <pc:spChg chg="add del mod">
          <ac:chgData name="kevin kartijaya" userId="1985a208dd70c76d" providerId="LiveId" clId="{73EC23AE-9A2B-4C6E-9111-22127A3F01E9}" dt="2021-06-24T17:14:43.372" v="241" actId="478"/>
          <ac:spMkLst>
            <pc:docMk/>
            <pc:sldMk cId="3335477931" sldId="268"/>
            <ac:spMk id="28" creationId="{C84C5DA7-DB48-4267-BB11-B1148F20FB97}"/>
          </ac:spMkLst>
        </pc:spChg>
        <pc:spChg chg="add del mod">
          <ac:chgData name="kevin kartijaya" userId="1985a208dd70c76d" providerId="LiveId" clId="{73EC23AE-9A2B-4C6E-9111-22127A3F01E9}" dt="2021-06-24T17:15:29.078" v="244" actId="478"/>
          <ac:spMkLst>
            <pc:docMk/>
            <pc:sldMk cId="3335477931" sldId="268"/>
            <ac:spMk id="30" creationId="{633FCA22-A29D-4948-8879-8322742315DF}"/>
          </ac:spMkLst>
        </pc:spChg>
        <pc:picChg chg="del">
          <ac:chgData name="kevin kartijaya" userId="1985a208dd70c76d" providerId="LiveId" clId="{73EC23AE-9A2B-4C6E-9111-22127A3F01E9}" dt="2021-06-24T17:15:28.157" v="243" actId="478"/>
          <ac:picMkLst>
            <pc:docMk/>
            <pc:sldMk cId="3335477931" sldId="268"/>
            <ac:picMk id="76" creationId="{5F553EA2-BEBC-48CC-8F02-F0D27DB54265}"/>
          </ac:picMkLst>
        </pc:picChg>
      </pc:sldChg>
      <pc:sldChg chg="addSp delSp modSp del mod">
        <pc:chgData name="kevin kartijaya" userId="1985a208dd70c76d" providerId="LiveId" clId="{73EC23AE-9A2B-4C6E-9111-22127A3F01E9}" dt="2021-06-25T14:28:30.640" v="845" actId="47"/>
        <pc:sldMkLst>
          <pc:docMk/>
          <pc:sldMk cId="1967890766" sldId="269"/>
        </pc:sldMkLst>
        <pc:spChg chg="add mod">
          <ac:chgData name="kevin kartijaya" userId="1985a208dd70c76d" providerId="LiveId" clId="{73EC23AE-9A2B-4C6E-9111-22127A3F01E9}" dt="2021-06-25T14:16:14.410" v="739" actId="20577"/>
          <ac:spMkLst>
            <pc:docMk/>
            <pc:sldMk cId="1967890766" sldId="269"/>
            <ac:spMk id="2" creationId="{706AB7AA-D6FF-4AD6-9000-3C53ED2941EC}"/>
          </ac:spMkLst>
        </pc:spChg>
        <pc:spChg chg="del">
          <ac:chgData name="kevin kartijaya" userId="1985a208dd70c76d" providerId="LiveId" clId="{73EC23AE-9A2B-4C6E-9111-22127A3F01E9}" dt="2021-06-24T17:15:37.651" v="246" actId="478"/>
          <ac:spMkLst>
            <pc:docMk/>
            <pc:sldMk cId="1967890766" sldId="269"/>
            <ac:spMk id="2" creationId="{9E3A24EE-1978-418D-9B5A-0DA0E670F5D9}"/>
          </ac:spMkLst>
        </pc:spChg>
        <pc:spChg chg="del">
          <ac:chgData name="kevin kartijaya" userId="1985a208dd70c76d" providerId="LiveId" clId="{73EC23AE-9A2B-4C6E-9111-22127A3F01E9}" dt="2021-06-24T17:15:37.651" v="246" actId="478"/>
          <ac:spMkLst>
            <pc:docMk/>
            <pc:sldMk cId="1967890766" sldId="269"/>
            <ac:spMk id="5" creationId="{672678D8-158B-4298-820F-8B4D19B42BD5}"/>
          </ac:spMkLst>
        </pc:spChg>
        <pc:spChg chg="del">
          <ac:chgData name="kevin kartijaya" userId="1985a208dd70c76d" providerId="LiveId" clId="{73EC23AE-9A2B-4C6E-9111-22127A3F01E9}" dt="2021-06-24T17:15:37.651" v="246" actId="478"/>
          <ac:spMkLst>
            <pc:docMk/>
            <pc:sldMk cId="1967890766" sldId="269"/>
            <ac:spMk id="7" creationId="{5729A0BA-D56D-4C95-96CD-0E70DFB9D3B7}"/>
          </ac:spMkLst>
        </pc:spChg>
        <pc:spChg chg="add mod">
          <ac:chgData name="kevin kartijaya" userId="1985a208dd70c76d" providerId="LiveId" clId="{73EC23AE-9A2B-4C6E-9111-22127A3F01E9}" dt="2021-06-25T14:19:09.842" v="809" actId="20577"/>
          <ac:spMkLst>
            <pc:docMk/>
            <pc:sldMk cId="1967890766" sldId="269"/>
            <ac:spMk id="7" creationId="{7AEE9A78-0432-4A60-85B6-B4201E0FEEE8}"/>
          </ac:spMkLst>
        </pc:spChg>
        <pc:spChg chg="del">
          <ac:chgData name="kevin kartijaya" userId="1985a208dd70c76d" providerId="LiveId" clId="{73EC23AE-9A2B-4C6E-9111-22127A3F01E9}" dt="2021-06-24T17:15:37.651" v="246" actId="478"/>
          <ac:spMkLst>
            <pc:docMk/>
            <pc:sldMk cId="1967890766" sldId="269"/>
            <ac:spMk id="8" creationId="{48BBDE70-61AE-4B1E-AF10-0410B1BEDB4E}"/>
          </ac:spMkLst>
        </pc:spChg>
        <pc:spChg chg="del">
          <ac:chgData name="kevin kartijaya" userId="1985a208dd70c76d" providerId="LiveId" clId="{73EC23AE-9A2B-4C6E-9111-22127A3F01E9}" dt="2021-06-24T17:16:13.944" v="276" actId="478"/>
          <ac:spMkLst>
            <pc:docMk/>
            <pc:sldMk cId="1967890766" sldId="269"/>
            <ac:spMk id="9" creationId="{CE708EEB-5557-4716-8856-AAB1AA600E0E}"/>
          </ac:spMkLst>
        </pc:spChg>
        <pc:spChg chg="del">
          <ac:chgData name="kevin kartijaya" userId="1985a208dd70c76d" providerId="LiveId" clId="{73EC23AE-9A2B-4C6E-9111-22127A3F01E9}" dt="2021-06-24T17:15:37.651" v="246" actId="478"/>
          <ac:spMkLst>
            <pc:docMk/>
            <pc:sldMk cId="1967890766" sldId="269"/>
            <ac:spMk id="10" creationId="{692C5353-8CF1-4FE4-AF09-80D11B3194F8}"/>
          </ac:spMkLst>
        </pc:spChg>
        <pc:spChg chg="del">
          <ac:chgData name="kevin kartijaya" userId="1985a208dd70c76d" providerId="LiveId" clId="{73EC23AE-9A2B-4C6E-9111-22127A3F01E9}" dt="2021-06-24T17:15:37.651" v="246" actId="478"/>
          <ac:spMkLst>
            <pc:docMk/>
            <pc:sldMk cId="1967890766" sldId="269"/>
            <ac:spMk id="11" creationId="{A21C3C2D-F1F1-4849-9CFE-959DD95556F6}"/>
          </ac:spMkLst>
        </pc:spChg>
        <pc:spChg chg="del">
          <ac:chgData name="kevin kartijaya" userId="1985a208dd70c76d" providerId="LiveId" clId="{73EC23AE-9A2B-4C6E-9111-22127A3F01E9}" dt="2021-06-24T17:16:06.386" v="270" actId="478"/>
          <ac:spMkLst>
            <pc:docMk/>
            <pc:sldMk cId="1967890766" sldId="269"/>
            <ac:spMk id="12" creationId="{BBB6BFE6-406E-4346-8AA8-7AF5602FFDC4}"/>
          </ac:spMkLst>
        </pc:spChg>
        <pc:spChg chg="del">
          <ac:chgData name="kevin kartijaya" userId="1985a208dd70c76d" providerId="LiveId" clId="{73EC23AE-9A2B-4C6E-9111-22127A3F01E9}" dt="2021-06-24T17:15:37.651" v="246" actId="478"/>
          <ac:spMkLst>
            <pc:docMk/>
            <pc:sldMk cId="1967890766" sldId="269"/>
            <ac:spMk id="13" creationId="{AB96BFA7-FEA7-4596-9661-36E92E5B388F}"/>
          </ac:spMkLst>
        </pc:spChg>
        <pc:spChg chg="del">
          <ac:chgData name="kevin kartijaya" userId="1985a208dd70c76d" providerId="LiveId" clId="{73EC23AE-9A2B-4C6E-9111-22127A3F01E9}" dt="2021-06-24T17:15:37.651" v="246" actId="478"/>
          <ac:spMkLst>
            <pc:docMk/>
            <pc:sldMk cId="1967890766" sldId="269"/>
            <ac:spMk id="14" creationId="{630B1231-A553-4BB8-A5CF-3FE308B35CA3}"/>
          </ac:spMkLst>
        </pc:spChg>
        <pc:spChg chg="del">
          <ac:chgData name="kevin kartijaya" userId="1985a208dd70c76d" providerId="LiveId" clId="{73EC23AE-9A2B-4C6E-9111-22127A3F01E9}" dt="2021-06-24T17:15:37.651" v="246" actId="478"/>
          <ac:spMkLst>
            <pc:docMk/>
            <pc:sldMk cId="1967890766" sldId="269"/>
            <ac:spMk id="15" creationId="{CB6C6478-AB46-4457-A617-B64D90826CAC}"/>
          </ac:spMkLst>
        </pc:spChg>
        <pc:spChg chg="del">
          <ac:chgData name="kevin kartijaya" userId="1985a208dd70c76d" providerId="LiveId" clId="{73EC23AE-9A2B-4C6E-9111-22127A3F01E9}" dt="2021-06-24T17:16:10.426" v="274" actId="478"/>
          <ac:spMkLst>
            <pc:docMk/>
            <pc:sldMk cId="1967890766" sldId="269"/>
            <ac:spMk id="16" creationId="{7463DDC5-3F86-48BB-AD3A-BEC31CE111B5}"/>
          </ac:spMkLst>
        </pc:spChg>
        <pc:spChg chg="add del mod">
          <ac:chgData name="kevin kartijaya" userId="1985a208dd70c76d" providerId="LiveId" clId="{73EC23AE-9A2B-4C6E-9111-22127A3F01E9}" dt="2021-06-24T17:15:41.138" v="248" actId="478"/>
          <ac:spMkLst>
            <pc:docMk/>
            <pc:sldMk cId="1967890766" sldId="269"/>
            <ac:spMk id="17" creationId="{99F79105-3CCF-4F9B-A980-41DE0657739D}"/>
          </ac:spMkLst>
        </pc:spChg>
        <pc:spChg chg="add del mod">
          <ac:chgData name="kevin kartijaya" userId="1985a208dd70c76d" providerId="LiveId" clId="{73EC23AE-9A2B-4C6E-9111-22127A3F01E9}" dt="2021-06-24T17:16:15.035" v="277" actId="478"/>
          <ac:spMkLst>
            <pc:docMk/>
            <pc:sldMk cId="1967890766" sldId="269"/>
            <ac:spMk id="19" creationId="{814828AC-07E4-4026-AD6E-08BF114E7639}"/>
          </ac:spMkLst>
        </pc:spChg>
        <pc:spChg chg="add del mod">
          <ac:chgData name="kevin kartijaya" userId="1985a208dd70c76d" providerId="LiveId" clId="{73EC23AE-9A2B-4C6E-9111-22127A3F01E9}" dt="2021-06-24T17:15:39.530" v="247" actId="478"/>
          <ac:spMkLst>
            <pc:docMk/>
            <pc:sldMk cId="1967890766" sldId="269"/>
            <ac:spMk id="21" creationId="{0BBAF8B4-20D5-4B64-88E4-A65FC99F234A}"/>
          </ac:spMkLst>
        </pc:spChg>
        <pc:spChg chg="add del mod">
          <ac:chgData name="kevin kartijaya" userId="1985a208dd70c76d" providerId="LiveId" clId="{73EC23AE-9A2B-4C6E-9111-22127A3F01E9}" dt="2021-06-24T17:16:04.230" v="268" actId="478"/>
          <ac:spMkLst>
            <pc:docMk/>
            <pc:sldMk cId="1967890766" sldId="269"/>
            <ac:spMk id="23" creationId="{54377E4A-0A0F-4983-B007-E278503C2BEB}"/>
          </ac:spMkLst>
        </pc:spChg>
        <pc:spChg chg="add del mod">
          <ac:chgData name="kevin kartijaya" userId="1985a208dd70c76d" providerId="LiveId" clId="{73EC23AE-9A2B-4C6E-9111-22127A3F01E9}" dt="2021-06-24T17:16:07.528" v="271" actId="478"/>
          <ac:spMkLst>
            <pc:docMk/>
            <pc:sldMk cId="1967890766" sldId="269"/>
            <ac:spMk id="25" creationId="{37B3330A-232A-434B-B5CA-DBBED5645A6B}"/>
          </ac:spMkLst>
        </pc:spChg>
        <pc:spChg chg="add mod">
          <ac:chgData name="kevin kartijaya" userId="1985a208dd70c76d" providerId="LiveId" clId="{73EC23AE-9A2B-4C6E-9111-22127A3F01E9}" dt="2021-06-24T17:16:00.505" v="266" actId="1076"/>
          <ac:spMkLst>
            <pc:docMk/>
            <pc:sldMk cId="1967890766" sldId="269"/>
            <ac:spMk id="27" creationId="{DA947356-A33F-403E-B7AD-E1800AFF63CB}"/>
          </ac:spMkLst>
        </pc:spChg>
        <pc:spChg chg="add del mod">
          <ac:chgData name="kevin kartijaya" userId="1985a208dd70c76d" providerId="LiveId" clId="{73EC23AE-9A2B-4C6E-9111-22127A3F01E9}" dt="2021-06-24T17:16:05.350" v="269" actId="478"/>
          <ac:spMkLst>
            <pc:docMk/>
            <pc:sldMk cId="1967890766" sldId="269"/>
            <ac:spMk id="29" creationId="{DC039B74-5990-4F97-A21B-8786C95E0ED5}"/>
          </ac:spMkLst>
        </pc:spChg>
        <pc:spChg chg="add del mod">
          <ac:chgData name="kevin kartijaya" userId="1985a208dd70c76d" providerId="LiveId" clId="{73EC23AE-9A2B-4C6E-9111-22127A3F01E9}" dt="2021-06-24T17:16:08.495" v="272" actId="478"/>
          <ac:spMkLst>
            <pc:docMk/>
            <pc:sldMk cId="1967890766" sldId="269"/>
            <ac:spMk id="31" creationId="{F5966A9A-61ED-438F-80D3-E7D15AFA5B3F}"/>
          </ac:spMkLst>
        </pc:spChg>
        <pc:spChg chg="add del mod">
          <ac:chgData name="kevin kartijaya" userId="1985a208dd70c76d" providerId="LiveId" clId="{73EC23AE-9A2B-4C6E-9111-22127A3F01E9}" dt="2021-06-24T17:16:03.141" v="267" actId="478"/>
          <ac:spMkLst>
            <pc:docMk/>
            <pc:sldMk cId="1967890766" sldId="269"/>
            <ac:spMk id="33" creationId="{C6808FC5-2CA1-4228-BA39-D2772946F377}"/>
          </ac:spMkLst>
        </pc:spChg>
        <pc:spChg chg="add del mod">
          <ac:chgData name="kevin kartijaya" userId="1985a208dd70c76d" providerId="LiveId" clId="{73EC23AE-9A2B-4C6E-9111-22127A3F01E9}" dt="2021-06-24T17:16:09.306" v="273" actId="478"/>
          <ac:spMkLst>
            <pc:docMk/>
            <pc:sldMk cId="1967890766" sldId="269"/>
            <ac:spMk id="36" creationId="{61F73C17-B9E6-4911-BD1D-91B24E7591B4}"/>
          </ac:spMkLst>
        </pc:spChg>
        <pc:spChg chg="add del mod">
          <ac:chgData name="kevin kartijaya" userId="1985a208dd70c76d" providerId="LiveId" clId="{73EC23AE-9A2B-4C6E-9111-22127A3F01E9}" dt="2021-06-24T17:16:11.692" v="275" actId="478"/>
          <ac:spMkLst>
            <pc:docMk/>
            <pc:sldMk cId="1967890766" sldId="269"/>
            <ac:spMk id="38" creationId="{950DF091-E61E-4982-BE04-22A1389184D7}"/>
          </ac:spMkLst>
        </pc:spChg>
        <pc:spChg chg="add del mod">
          <ac:chgData name="kevin kartijaya" userId="1985a208dd70c76d" providerId="LiveId" clId="{73EC23AE-9A2B-4C6E-9111-22127A3F01E9}" dt="2021-06-24T17:16:16.092" v="278" actId="478"/>
          <ac:spMkLst>
            <pc:docMk/>
            <pc:sldMk cId="1967890766" sldId="269"/>
            <ac:spMk id="40" creationId="{A98F2AE0-D1D2-4876-99C0-20EBEEF15833}"/>
          </ac:spMkLst>
        </pc:spChg>
        <pc:picChg chg="del">
          <ac:chgData name="kevin kartijaya" userId="1985a208dd70c76d" providerId="LiveId" clId="{73EC23AE-9A2B-4C6E-9111-22127A3F01E9}" dt="2021-06-24T17:15:37.651" v="246" actId="478"/>
          <ac:picMkLst>
            <pc:docMk/>
            <pc:sldMk cId="1967890766" sldId="269"/>
            <ac:picMk id="34" creationId="{4A04E22E-1253-4312-999E-E083BC5463E0}"/>
          </ac:picMkLst>
        </pc:picChg>
      </pc:sldChg>
      <pc:sldChg chg="addSp delSp modSp del mod">
        <pc:chgData name="kevin kartijaya" userId="1985a208dd70c76d" providerId="LiveId" clId="{73EC23AE-9A2B-4C6E-9111-22127A3F01E9}" dt="2021-06-27T16:01:26.363" v="3377" actId="47"/>
        <pc:sldMkLst>
          <pc:docMk/>
          <pc:sldMk cId="1773133830" sldId="270"/>
        </pc:sldMkLst>
        <pc:spChg chg="del">
          <ac:chgData name="kevin kartijaya" userId="1985a208dd70c76d" providerId="LiveId" clId="{73EC23AE-9A2B-4C6E-9111-22127A3F01E9}" dt="2021-06-26T12:46:22.034" v="1940" actId="478"/>
          <ac:spMkLst>
            <pc:docMk/>
            <pc:sldMk cId="1773133830" sldId="270"/>
            <ac:spMk id="2" creationId="{FC1A575F-84D3-4268-B395-C16461D8D73E}"/>
          </ac:spMkLst>
        </pc:spChg>
        <pc:spChg chg="del">
          <ac:chgData name="kevin kartijaya" userId="1985a208dd70c76d" providerId="LiveId" clId="{73EC23AE-9A2B-4C6E-9111-22127A3F01E9}" dt="2021-06-26T12:46:23.299" v="1941" actId="478"/>
          <ac:spMkLst>
            <pc:docMk/>
            <pc:sldMk cId="1773133830" sldId="270"/>
            <ac:spMk id="3" creationId="{93A9D31D-793B-4AD3-84EB-854A8B3110F8}"/>
          </ac:spMkLst>
        </pc:spChg>
        <pc:spChg chg="mod">
          <ac:chgData name="kevin kartijaya" userId="1985a208dd70c76d" providerId="LiveId" clId="{73EC23AE-9A2B-4C6E-9111-22127A3F01E9}" dt="2021-06-27T15:58:37.013" v="3341" actId="1076"/>
          <ac:spMkLst>
            <pc:docMk/>
            <pc:sldMk cId="1773133830" sldId="270"/>
            <ac:spMk id="5" creationId="{96B5D71A-B66C-45C9-80E4-1661878032C4}"/>
          </ac:spMkLst>
        </pc:spChg>
        <pc:spChg chg="add del mod">
          <ac:chgData name="kevin kartijaya" userId="1985a208dd70c76d" providerId="LiveId" clId="{73EC23AE-9A2B-4C6E-9111-22127A3F01E9}" dt="2021-06-27T15:34:50.633" v="2828" actId="478"/>
          <ac:spMkLst>
            <pc:docMk/>
            <pc:sldMk cId="1773133830" sldId="270"/>
            <ac:spMk id="6" creationId="{55640629-FA29-47CF-8F6E-09389A127FAF}"/>
          </ac:spMkLst>
        </pc:spChg>
        <pc:spChg chg="del mod">
          <ac:chgData name="kevin kartijaya" userId="1985a208dd70c76d" providerId="LiveId" clId="{73EC23AE-9A2B-4C6E-9111-22127A3F01E9}" dt="2021-06-26T12:34:36.348" v="1660" actId="478"/>
          <ac:spMkLst>
            <pc:docMk/>
            <pc:sldMk cId="1773133830" sldId="270"/>
            <ac:spMk id="7" creationId="{6A87FC50-03BF-4F72-8848-F884A71490A0}"/>
          </ac:spMkLst>
        </pc:spChg>
        <pc:spChg chg="mod">
          <ac:chgData name="kevin kartijaya" userId="1985a208dd70c76d" providerId="LiveId" clId="{73EC23AE-9A2B-4C6E-9111-22127A3F01E9}" dt="2021-06-27T15:55:50.122" v="3339" actId="255"/>
          <ac:spMkLst>
            <pc:docMk/>
            <pc:sldMk cId="1773133830" sldId="270"/>
            <ac:spMk id="8" creationId="{22CC3021-5484-4078-99A1-7601F28B0EED}"/>
          </ac:spMkLst>
        </pc:spChg>
        <pc:spChg chg="add del mod">
          <ac:chgData name="kevin kartijaya" userId="1985a208dd70c76d" providerId="LiveId" clId="{73EC23AE-9A2B-4C6E-9111-22127A3F01E9}" dt="2021-06-26T12:34:37.593" v="1661" actId="478"/>
          <ac:spMkLst>
            <pc:docMk/>
            <pc:sldMk cId="1773133830" sldId="270"/>
            <ac:spMk id="9" creationId="{80D00CC7-A0F6-42C9-A2B2-CBCBDF3880E3}"/>
          </ac:spMkLst>
        </pc:spChg>
        <pc:spChg chg="add del mod">
          <ac:chgData name="kevin kartijaya" userId="1985a208dd70c76d" providerId="LiveId" clId="{73EC23AE-9A2B-4C6E-9111-22127A3F01E9}" dt="2021-06-25T10:04:07.126" v="289" actId="478"/>
          <ac:spMkLst>
            <pc:docMk/>
            <pc:sldMk cId="1773133830" sldId="270"/>
            <ac:spMk id="9" creationId="{B98D4FA2-0DB8-4070-85D5-D39D37891F52}"/>
          </ac:spMkLst>
        </pc:spChg>
        <pc:spChg chg="del">
          <ac:chgData name="kevin kartijaya" userId="1985a208dd70c76d" providerId="LiveId" clId="{73EC23AE-9A2B-4C6E-9111-22127A3F01E9}" dt="2021-06-24T17:17:44.981" v="284" actId="478"/>
          <ac:spMkLst>
            <pc:docMk/>
            <pc:sldMk cId="1773133830" sldId="270"/>
            <ac:spMk id="9" creationId="{DC983E91-6AA5-4B39-9ABA-8B9CBD86AC9E}"/>
          </ac:spMkLst>
        </pc:spChg>
        <pc:spChg chg="mod">
          <ac:chgData name="kevin kartijaya" userId="1985a208dd70c76d" providerId="LiveId" clId="{73EC23AE-9A2B-4C6E-9111-22127A3F01E9}" dt="2021-06-27T15:55:16.747" v="3336" actId="1076"/>
          <ac:spMkLst>
            <pc:docMk/>
            <pc:sldMk cId="1773133830" sldId="270"/>
            <ac:spMk id="10" creationId="{7172FD2F-F1C1-4AAB-A771-4B8BBD4B07B9}"/>
          </ac:spMkLst>
        </pc:spChg>
        <pc:spChg chg="del">
          <ac:chgData name="kevin kartijaya" userId="1985a208dd70c76d" providerId="LiveId" clId="{73EC23AE-9A2B-4C6E-9111-22127A3F01E9}" dt="2021-06-24T17:17:47.988" v="286" actId="478"/>
          <ac:spMkLst>
            <pc:docMk/>
            <pc:sldMk cId="1773133830" sldId="270"/>
            <ac:spMk id="11" creationId="{2389ED88-AF9D-4046-82E7-BB619341344F}"/>
          </ac:spMkLst>
        </pc:spChg>
        <pc:spChg chg="add del mod">
          <ac:chgData name="kevin kartijaya" userId="1985a208dd70c76d" providerId="LiveId" clId="{73EC23AE-9A2B-4C6E-9111-22127A3F01E9}" dt="2021-06-24T17:17:46.544" v="285" actId="478"/>
          <ac:spMkLst>
            <pc:docMk/>
            <pc:sldMk cId="1773133830" sldId="270"/>
            <ac:spMk id="12" creationId="{A0F72BF5-C3ED-4DB2-BB6E-28A2B2A86378}"/>
          </ac:spMkLst>
        </pc:spChg>
        <pc:spChg chg="add del mod">
          <ac:chgData name="kevin kartijaya" userId="1985a208dd70c76d" providerId="LiveId" clId="{73EC23AE-9A2B-4C6E-9111-22127A3F01E9}" dt="2021-06-24T17:17:49.202" v="287" actId="478"/>
          <ac:spMkLst>
            <pc:docMk/>
            <pc:sldMk cId="1773133830" sldId="270"/>
            <ac:spMk id="15" creationId="{C7F14B62-F701-438E-A9E3-C7FED84E6560}"/>
          </ac:spMkLst>
        </pc:spChg>
        <pc:picChg chg="del">
          <ac:chgData name="kevin kartijaya" userId="1985a208dd70c76d" providerId="LiveId" clId="{73EC23AE-9A2B-4C6E-9111-22127A3F01E9}" dt="2021-06-25T10:04:02.925" v="288" actId="478"/>
          <ac:picMkLst>
            <pc:docMk/>
            <pc:sldMk cId="1773133830" sldId="270"/>
            <ac:picMk id="14" creationId="{DBCF0BBD-5DCC-4553-B019-5AC568F32AF0}"/>
          </ac:picMkLst>
        </pc:picChg>
      </pc:sldChg>
      <pc:sldChg chg="addSp delSp modSp del mod ord">
        <pc:chgData name="kevin kartijaya" userId="1985a208dd70c76d" providerId="LiveId" clId="{73EC23AE-9A2B-4C6E-9111-22127A3F01E9}" dt="2021-06-25T16:25:26.159" v="899" actId="47"/>
        <pc:sldMkLst>
          <pc:docMk/>
          <pc:sldMk cId="1926892022" sldId="271"/>
        </pc:sldMkLst>
        <pc:spChg chg="del">
          <ac:chgData name="kevin kartijaya" userId="1985a208dd70c76d" providerId="LiveId" clId="{73EC23AE-9A2B-4C6E-9111-22127A3F01E9}" dt="2021-06-25T14:26:49.907" v="831" actId="478"/>
          <ac:spMkLst>
            <pc:docMk/>
            <pc:sldMk cId="1926892022" sldId="271"/>
            <ac:spMk id="2" creationId="{33324C08-FA8A-4931-BF61-692CEC9DA120}"/>
          </ac:spMkLst>
        </pc:spChg>
        <pc:spChg chg="del">
          <ac:chgData name="kevin kartijaya" userId="1985a208dd70c76d" providerId="LiveId" clId="{73EC23AE-9A2B-4C6E-9111-22127A3F01E9}" dt="2021-06-25T14:26:51.157" v="832" actId="478"/>
          <ac:spMkLst>
            <pc:docMk/>
            <pc:sldMk cId="1926892022" sldId="271"/>
            <ac:spMk id="3" creationId="{DDB9254A-B749-413E-9775-EFAAC2208404}"/>
          </ac:spMkLst>
        </pc:spChg>
        <pc:spChg chg="mod">
          <ac:chgData name="kevin kartijaya" userId="1985a208dd70c76d" providerId="LiveId" clId="{73EC23AE-9A2B-4C6E-9111-22127A3F01E9}" dt="2021-06-25T14:26:22.888" v="815" actId="1076"/>
          <ac:spMkLst>
            <pc:docMk/>
            <pc:sldMk cId="1926892022" sldId="271"/>
            <ac:spMk id="5" creationId="{A69159B7-A184-4400-A836-53D3066CAA88}"/>
          </ac:spMkLst>
        </pc:spChg>
        <pc:spChg chg="add del mod">
          <ac:chgData name="kevin kartijaya" userId="1985a208dd70c76d" providerId="LiveId" clId="{73EC23AE-9A2B-4C6E-9111-22127A3F01E9}" dt="2021-06-25T14:26:17.990" v="814" actId="478"/>
          <ac:spMkLst>
            <pc:docMk/>
            <pc:sldMk cId="1926892022" sldId="271"/>
            <ac:spMk id="7" creationId="{0A6CCDFE-2951-4B67-8367-F79CD44E7332}"/>
          </ac:spMkLst>
        </pc:spChg>
        <pc:spChg chg="add del mod">
          <ac:chgData name="kevin kartijaya" userId="1985a208dd70c76d" providerId="LiveId" clId="{73EC23AE-9A2B-4C6E-9111-22127A3F01E9}" dt="2021-06-25T14:26:30.297" v="818" actId="478"/>
          <ac:spMkLst>
            <pc:docMk/>
            <pc:sldMk cId="1926892022" sldId="271"/>
            <ac:spMk id="9" creationId="{3E7F9500-2440-4A47-9805-FC49AD0349D1}"/>
          </ac:spMkLst>
        </pc:spChg>
        <pc:spChg chg="add del mod">
          <ac:chgData name="kevin kartijaya" userId="1985a208dd70c76d" providerId="LiveId" clId="{73EC23AE-9A2B-4C6E-9111-22127A3F01E9}" dt="2021-06-25T14:26:32.516" v="820" actId="478"/>
          <ac:spMkLst>
            <pc:docMk/>
            <pc:sldMk cId="1926892022" sldId="271"/>
            <ac:spMk id="11" creationId="{2FE8E6F2-B815-44F0-88FE-191ABDDF828E}"/>
          </ac:spMkLst>
        </pc:spChg>
        <pc:spChg chg="del">
          <ac:chgData name="kevin kartijaya" userId="1985a208dd70c76d" providerId="LiveId" clId="{73EC23AE-9A2B-4C6E-9111-22127A3F01E9}" dt="2021-06-25T14:26:45.885" v="829" actId="478"/>
          <ac:spMkLst>
            <pc:docMk/>
            <pc:sldMk cId="1926892022" sldId="271"/>
            <ac:spMk id="13" creationId="{3DB5E4F6-5DD1-4776-B748-FC6D15FCAB8C}"/>
          </ac:spMkLst>
        </pc:spChg>
        <pc:spChg chg="del">
          <ac:chgData name="kevin kartijaya" userId="1985a208dd70c76d" providerId="LiveId" clId="{73EC23AE-9A2B-4C6E-9111-22127A3F01E9}" dt="2021-06-25T14:26:39.498" v="824" actId="478"/>
          <ac:spMkLst>
            <pc:docMk/>
            <pc:sldMk cId="1926892022" sldId="271"/>
            <ac:spMk id="14" creationId="{5EEB73F4-947F-4449-A258-C29E7B226B00}"/>
          </ac:spMkLst>
        </pc:spChg>
        <pc:spChg chg="del">
          <ac:chgData name="kevin kartijaya" userId="1985a208dd70c76d" providerId="LiveId" clId="{73EC23AE-9A2B-4C6E-9111-22127A3F01E9}" dt="2021-06-25T14:26:53.172" v="833" actId="478"/>
          <ac:spMkLst>
            <pc:docMk/>
            <pc:sldMk cId="1926892022" sldId="271"/>
            <ac:spMk id="15" creationId="{15D6D80D-0680-4A55-87C9-8B7D94B00087}"/>
          </ac:spMkLst>
        </pc:spChg>
        <pc:spChg chg="del">
          <ac:chgData name="kevin kartijaya" userId="1985a208dd70c76d" providerId="LiveId" clId="{73EC23AE-9A2B-4C6E-9111-22127A3F01E9}" dt="2021-06-25T14:26:29.150" v="817" actId="478"/>
          <ac:spMkLst>
            <pc:docMk/>
            <pc:sldMk cId="1926892022" sldId="271"/>
            <ac:spMk id="16" creationId="{3281980B-9589-42FD-83B9-550EFD57089E}"/>
          </ac:spMkLst>
        </pc:spChg>
        <pc:spChg chg="add del mod">
          <ac:chgData name="kevin kartijaya" userId="1985a208dd70c76d" providerId="LiveId" clId="{73EC23AE-9A2B-4C6E-9111-22127A3F01E9}" dt="2021-06-25T14:26:40.765" v="825" actId="478"/>
          <ac:spMkLst>
            <pc:docMk/>
            <pc:sldMk cId="1926892022" sldId="271"/>
            <ac:spMk id="17" creationId="{5E78625A-0AA9-445E-A96B-2EFFCC17AC2D}"/>
          </ac:spMkLst>
        </pc:spChg>
        <pc:spChg chg="del">
          <ac:chgData name="kevin kartijaya" userId="1985a208dd70c76d" providerId="LiveId" clId="{73EC23AE-9A2B-4C6E-9111-22127A3F01E9}" dt="2021-06-25T14:26:37.274" v="823" actId="478"/>
          <ac:spMkLst>
            <pc:docMk/>
            <pc:sldMk cId="1926892022" sldId="271"/>
            <ac:spMk id="20" creationId="{DDEB8039-3E6A-4ECD-9C8A-E0612972F5CD}"/>
          </ac:spMkLst>
        </pc:spChg>
        <pc:spChg chg="add del mod">
          <ac:chgData name="kevin kartijaya" userId="1985a208dd70c76d" providerId="LiveId" clId="{73EC23AE-9A2B-4C6E-9111-22127A3F01E9}" dt="2021-06-25T14:26:47.511" v="830" actId="478"/>
          <ac:spMkLst>
            <pc:docMk/>
            <pc:sldMk cId="1926892022" sldId="271"/>
            <ac:spMk id="22" creationId="{79F97FF0-B963-48D7-A0FA-A5EB01927AA9}"/>
          </ac:spMkLst>
        </pc:spChg>
        <pc:spChg chg="add del mod">
          <ac:chgData name="kevin kartijaya" userId="1985a208dd70c76d" providerId="LiveId" clId="{73EC23AE-9A2B-4C6E-9111-22127A3F01E9}" dt="2021-06-25T14:26:55.093" v="834" actId="478"/>
          <ac:spMkLst>
            <pc:docMk/>
            <pc:sldMk cId="1926892022" sldId="271"/>
            <ac:spMk id="24" creationId="{D55C5978-8509-43D3-8A0B-BAA91EE7B29A}"/>
          </ac:spMkLst>
        </pc:spChg>
        <pc:spChg chg="del">
          <ac:chgData name="kevin kartijaya" userId="1985a208dd70c76d" providerId="LiveId" clId="{73EC23AE-9A2B-4C6E-9111-22127A3F01E9}" dt="2021-06-25T14:26:34.408" v="822" actId="478"/>
          <ac:spMkLst>
            <pc:docMk/>
            <pc:sldMk cId="1926892022" sldId="271"/>
            <ac:spMk id="28" creationId="{8CD25827-A483-5845-A20D-0833A7C35A8C}"/>
          </ac:spMkLst>
        </pc:spChg>
        <pc:spChg chg="del">
          <ac:chgData name="kevin kartijaya" userId="1985a208dd70c76d" providerId="LiveId" clId="{73EC23AE-9A2B-4C6E-9111-22127A3F01E9}" dt="2021-06-25T14:26:28.088" v="816" actId="478"/>
          <ac:spMkLst>
            <pc:docMk/>
            <pc:sldMk cId="1926892022" sldId="271"/>
            <ac:spMk id="29" creationId="{E6F18C63-DCFC-294A-ADFB-2BEF9D6CA7DA}"/>
          </ac:spMkLst>
        </pc:spChg>
        <pc:spChg chg="del">
          <ac:chgData name="kevin kartijaya" userId="1985a208dd70c76d" providerId="LiveId" clId="{73EC23AE-9A2B-4C6E-9111-22127A3F01E9}" dt="2021-06-25T14:26:44.567" v="828" actId="478"/>
          <ac:spMkLst>
            <pc:docMk/>
            <pc:sldMk cId="1926892022" sldId="271"/>
            <ac:spMk id="30" creationId="{5BC63402-28FB-D940-BC57-44F3D924F808}"/>
          </ac:spMkLst>
        </pc:spChg>
        <pc:spChg chg="del">
          <ac:chgData name="kevin kartijaya" userId="1985a208dd70c76d" providerId="LiveId" clId="{73EC23AE-9A2B-4C6E-9111-22127A3F01E9}" dt="2021-06-25T14:26:33.377" v="821" actId="478"/>
          <ac:spMkLst>
            <pc:docMk/>
            <pc:sldMk cId="1926892022" sldId="271"/>
            <ac:spMk id="31" creationId="{6F50F5D7-9E8E-374A-AB92-BFCCC751C679}"/>
          </ac:spMkLst>
        </pc:spChg>
        <pc:spChg chg="del">
          <ac:chgData name="kevin kartijaya" userId="1985a208dd70c76d" providerId="LiveId" clId="{73EC23AE-9A2B-4C6E-9111-22127A3F01E9}" dt="2021-06-25T14:26:43.333" v="827" actId="478"/>
          <ac:spMkLst>
            <pc:docMk/>
            <pc:sldMk cId="1926892022" sldId="271"/>
            <ac:spMk id="32" creationId="{AB5F2C8D-8A36-D94B-BC24-F0A3473DB6CF}"/>
          </ac:spMkLst>
        </pc:spChg>
        <pc:spChg chg="del">
          <ac:chgData name="kevin kartijaya" userId="1985a208dd70c76d" providerId="LiveId" clId="{73EC23AE-9A2B-4C6E-9111-22127A3F01E9}" dt="2021-06-25T14:26:41.920" v="826" actId="478"/>
          <ac:spMkLst>
            <pc:docMk/>
            <pc:sldMk cId="1926892022" sldId="271"/>
            <ac:spMk id="33" creationId="{F2A58283-E1F0-7F4C-B8CF-324395DCB12B}"/>
          </ac:spMkLst>
        </pc:spChg>
        <pc:picChg chg="del">
          <ac:chgData name="kevin kartijaya" userId="1985a208dd70c76d" providerId="LiveId" clId="{73EC23AE-9A2B-4C6E-9111-22127A3F01E9}" dt="2021-06-25T14:26:16.865" v="813" actId="478"/>
          <ac:picMkLst>
            <pc:docMk/>
            <pc:sldMk cId="1926892022" sldId="271"/>
            <ac:picMk id="19" creationId="{4014912A-14A4-4D38-9E2D-8631571297EF}"/>
          </ac:picMkLst>
        </pc:picChg>
        <pc:picChg chg="del">
          <ac:chgData name="kevin kartijaya" userId="1985a208dd70c76d" providerId="LiveId" clId="{73EC23AE-9A2B-4C6E-9111-22127A3F01E9}" dt="2021-06-25T14:26:31.606" v="819" actId="478"/>
          <ac:picMkLst>
            <pc:docMk/>
            <pc:sldMk cId="1926892022" sldId="271"/>
            <ac:picMk id="21" creationId="{8C91A130-460A-4036-ABFA-FC0D0B039932}"/>
          </ac:picMkLst>
        </pc:picChg>
      </pc:sldChg>
      <pc:sldChg chg="del">
        <pc:chgData name="kevin kartijaya" userId="1985a208dd70c76d" providerId="LiveId" clId="{73EC23AE-9A2B-4C6E-9111-22127A3F01E9}" dt="2021-06-25T15:35:53.706" v="894" actId="47"/>
        <pc:sldMkLst>
          <pc:docMk/>
          <pc:sldMk cId="3357867367" sldId="286"/>
        </pc:sldMkLst>
      </pc:sldChg>
      <pc:sldChg chg="addSp delSp modSp new mod ord">
        <pc:chgData name="kevin kartijaya" userId="1985a208dd70c76d" providerId="LiveId" clId="{73EC23AE-9A2B-4C6E-9111-22127A3F01E9}" dt="2021-06-27T15:09:17.748" v="2640" actId="255"/>
        <pc:sldMkLst>
          <pc:docMk/>
          <pc:sldMk cId="1158105532" sldId="307"/>
        </pc:sldMkLst>
        <pc:spChg chg="del">
          <ac:chgData name="kevin kartijaya" userId="1985a208dd70c76d" providerId="LiveId" clId="{73EC23AE-9A2B-4C6E-9111-22127A3F01E9}" dt="2021-06-27T15:08:18.683" v="2579" actId="478"/>
          <ac:spMkLst>
            <pc:docMk/>
            <pc:sldMk cId="1158105532" sldId="307"/>
            <ac:spMk id="2" creationId="{D980765D-D577-4940-8059-D6B2D384F267}"/>
          </ac:spMkLst>
        </pc:spChg>
        <pc:spChg chg="del">
          <ac:chgData name="kevin kartijaya" userId="1985a208dd70c76d" providerId="LiveId" clId="{73EC23AE-9A2B-4C6E-9111-22127A3F01E9}" dt="2021-06-27T15:08:20.416" v="2580" actId="478"/>
          <ac:spMkLst>
            <pc:docMk/>
            <pc:sldMk cId="1158105532" sldId="307"/>
            <ac:spMk id="3" creationId="{9854D51B-5DAC-44FF-8476-2D799E6060C7}"/>
          </ac:spMkLst>
        </pc:spChg>
        <pc:spChg chg="add mod">
          <ac:chgData name="kevin kartijaya" userId="1985a208dd70c76d" providerId="LiveId" clId="{73EC23AE-9A2B-4C6E-9111-22127A3F01E9}" dt="2021-06-27T15:08:29.111" v="2582" actId="1076"/>
          <ac:spMkLst>
            <pc:docMk/>
            <pc:sldMk cId="1158105532" sldId="307"/>
            <ac:spMk id="5" creationId="{891BD733-CA85-486F-9598-5E86D3C24B88}"/>
          </ac:spMkLst>
        </pc:spChg>
        <pc:spChg chg="add mod">
          <ac:chgData name="kevin kartijaya" userId="1985a208dd70c76d" providerId="LiveId" clId="{73EC23AE-9A2B-4C6E-9111-22127A3F01E9}" dt="2021-06-27T15:08:25.846" v="2581" actId="1076"/>
          <ac:spMkLst>
            <pc:docMk/>
            <pc:sldMk cId="1158105532" sldId="307"/>
            <ac:spMk id="6" creationId="{BAF0DD98-99A0-479C-AD5A-76F3C76A191E}"/>
          </ac:spMkLst>
        </pc:spChg>
        <pc:spChg chg="add mod">
          <ac:chgData name="kevin kartijaya" userId="1985a208dd70c76d" providerId="LiveId" clId="{73EC23AE-9A2B-4C6E-9111-22127A3F01E9}" dt="2021-06-25T14:34:54.628" v="890" actId="1076"/>
          <ac:spMkLst>
            <pc:docMk/>
            <pc:sldMk cId="1158105532" sldId="307"/>
            <ac:spMk id="8" creationId="{511A2550-9477-4C51-9D2C-5E540253F3C1}"/>
          </ac:spMkLst>
        </pc:spChg>
        <pc:spChg chg="add mod">
          <ac:chgData name="kevin kartijaya" userId="1985a208dd70c76d" providerId="LiveId" clId="{73EC23AE-9A2B-4C6E-9111-22127A3F01E9}" dt="2021-06-27T15:08:32.920" v="2583" actId="1076"/>
          <ac:spMkLst>
            <pc:docMk/>
            <pc:sldMk cId="1158105532" sldId="307"/>
            <ac:spMk id="9" creationId="{5EED68B0-0BC8-4994-BE8D-211187BCB7D2}"/>
          </ac:spMkLst>
        </pc:spChg>
        <pc:spChg chg="add mod">
          <ac:chgData name="kevin kartijaya" userId="1985a208dd70c76d" providerId="LiveId" clId="{73EC23AE-9A2B-4C6E-9111-22127A3F01E9}" dt="2021-06-27T15:09:17.748" v="2640" actId="255"/>
          <ac:spMkLst>
            <pc:docMk/>
            <pc:sldMk cId="1158105532" sldId="307"/>
            <ac:spMk id="10" creationId="{D5F84390-E7EA-4322-92B2-4B830236DFB2}"/>
          </ac:spMkLst>
        </pc:spChg>
      </pc:sldChg>
      <pc:sldChg chg="new del">
        <pc:chgData name="kevin kartijaya" userId="1985a208dd70c76d" providerId="LiveId" clId="{73EC23AE-9A2B-4C6E-9111-22127A3F01E9}" dt="2021-06-25T14:27:28.455" v="836" actId="680"/>
        <pc:sldMkLst>
          <pc:docMk/>
          <pc:sldMk cId="2466587241" sldId="307"/>
        </pc:sldMkLst>
      </pc:sldChg>
      <pc:sldChg chg="addSp delSp modSp new mod">
        <pc:chgData name="kevin kartijaya" userId="1985a208dd70c76d" providerId="LiveId" clId="{73EC23AE-9A2B-4C6E-9111-22127A3F01E9}" dt="2021-06-27T15:10:58.180" v="2681" actId="20577"/>
        <pc:sldMkLst>
          <pc:docMk/>
          <pc:sldMk cId="3430435324" sldId="308"/>
        </pc:sldMkLst>
        <pc:spChg chg="del">
          <ac:chgData name="kevin kartijaya" userId="1985a208dd70c76d" providerId="LiveId" clId="{73EC23AE-9A2B-4C6E-9111-22127A3F01E9}" dt="2021-06-26T11:42:32.521" v="1321" actId="478"/>
          <ac:spMkLst>
            <pc:docMk/>
            <pc:sldMk cId="3430435324" sldId="308"/>
            <ac:spMk id="2" creationId="{62E6B21F-F8F8-4AC4-BDC6-40B70B1B1490}"/>
          </ac:spMkLst>
        </pc:spChg>
        <pc:spChg chg="del">
          <ac:chgData name="kevin kartijaya" userId="1985a208dd70c76d" providerId="LiveId" clId="{73EC23AE-9A2B-4C6E-9111-22127A3F01E9}" dt="2021-06-26T11:42:34.188" v="1322" actId="478"/>
          <ac:spMkLst>
            <pc:docMk/>
            <pc:sldMk cId="3430435324" sldId="308"/>
            <ac:spMk id="3" creationId="{9A765D07-F7E4-4E20-9CB1-60095F059335}"/>
          </ac:spMkLst>
        </pc:spChg>
        <pc:spChg chg="add mod">
          <ac:chgData name="kevin kartijaya" userId="1985a208dd70c76d" providerId="LiveId" clId="{73EC23AE-9A2B-4C6E-9111-22127A3F01E9}" dt="2021-06-25T14:28:49.711" v="848" actId="1076"/>
          <ac:spMkLst>
            <pc:docMk/>
            <pc:sldMk cId="3430435324" sldId="308"/>
            <ac:spMk id="5" creationId="{464A3234-968B-4956-AF86-F6FB2F3A4747}"/>
          </ac:spMkLst>
        </pc:spChg>
        <pc:spChg chg="add mod">
          <ac:chgData name="kevin kartijaya" userId="1985a208dd70c76d" providerId="LiveId" clId="{73EC23AE-9A2B-4C6E-9111-22127A3F01E9}" dt="2021-06-27T15:10:58.180" v="2681" actId="20577"/>
          <ac:spMkLst>
            <pc:docMk/>
            <pc:sldMk cId="3430435324" sldId="308"/>
            <ac:spMk id="6" creationId="{6CB0FDCC-60DF-429D-A45A-9B3EDA7F53D3}"/>
          </ac:spMkLst>
        </pc:spChg>
      </pc:sldChg>
      <pc:sldChg chg="addSp delSp modSp new mod">
        <pc:chgData name="kevin kartijaya" userId="1985a208dd70c76d" providerId="LiveId" clId="{73EC23AE-9A2B-4C6E-9111-22127A3F01E9}" dt="2021-06-27T15:36:07.574" v="2840" actId="20577"/>
        <pc:sldMkLst>
          <pc:docMk/>
          <pc:sldMk cId="1061987228" sldId="313"/>
        </pc:sldMkLst>
        <pc:spChg chg="del">
          <ac:chgData name="kevin kartijaya" userId="1985a208dd70c76d" providerId="LiveId" clId="{73EC23AE-9A2B-4C6E-9111-22127A3F01E9}" dt="2021-06-27T15:11:37.952" v="2705" actId="478"/>
          <ac:spMkLst>
            <pc:docMk/>
            <pc:sldMk cId="1061987228" sldId="313"/>
            <ac:spMk id="2" creationId="{77BB93A3-DEA7-49D0-A491-B32481582628}"/>
          </ac:spMkLst>
        </pc:spChg>
        <pc:spChg chg="del">
          <ac:chgData name="kevin kartijaya" userId="1985a208dd70c76d" providerId="LiveId" clId="{73EC23AE-9A2B-4C6E-9111-22127A3F01E9}" dt="2021-06-27T15:11:38.827" v="2706" actId="478"/>
          <ac:spMkLst>
            <pc:docMk/>
            <pc:sldMk cId="1061987228" sldId="313"/>
            <ac:spMk id="3" creationId="{90A36A33-8243-4C24-B974-63026B3F34E3}"/>
          </ac:spMkLst>
        </pc:spChg>
        <pc:spChg chg="add mod">
          <ac:chgData name="kevin kartijaya" userId="1985a208dd70c76d" providerId="LiveId" clId="{73EC23AE-9A2B-4C6E-9111-22127A3F01E9}" dt="2021-06-26T11:51:04.347" v="1491" actId="5793"/>
          <ac:spMkLst>
            <pc:docMk/>
            <pc:sldMk cId="1061987228" sldId="313"/>
            <ac:spMk id="5" creationId="{AFE5F3B0-9C12-4CCA-B3E7-67FC81C13E4C}"/>
          </ac:spMkLst>
        </pc:spChg>
        <pc:spChg chg="add mod">
          <ac:chgData name="kevin kartijaya" userId="1985a208dd70c76d" providerId="LiveId" clId="{73EC23AE-9A2B-4C6E-9111-22127A3F01E9}" dt="2021-06-27T15:36:07.574" v="2840" actId="20577"/>
          <ac:spMkLst>
            <pc:docMk/>
            <pc:sldMk cId="1061987228" sldId="313"/>
            <ac:spMk id="6" creationId="{8B19F271-A5F4-4B40-879C-C0642556CEC6}"/>
          </ac:spMkLst>
        </pc:spChg>
      </pc:sldChg>
      <pc:sldChg chg="addSp delSp modSp new mod">
        <pc:chgData name="kevin kartijaya" userId="1985a208dd70c76d" providerId="LiveId" clId="{73EC23AE-9A2B-4C6E-9111-22127A3F01E9}" dt="2021-06-27T15:53:34.904" v="3322" actId="1076"/>
        <pc:sldMkLst>
          <pc:docMk/>
          <pc:sldMk cId="1818638827" sldId="320"/>
        </pc:sldMkLst>
        <pc:spChg chg="del">
          <ac:chgData name="kevin kartijaya" userId="1985a208dd70c76d" providerId="LiveId" clId="{73EC23AE-9A2B-4C6E-9111-22127A3F01E9}" dt="2021-06-27T15:53:28.521" v="3320" actId="478"/>
          <ac:spMkLst>
            <pc:docMk/>
            <pc:sldMk cId="1818638827" sldId="320"/>
            <ac:spMk id="2" creationId="{534C18EF-89A7-4601-B833-77B4A80C8FDE}"/>
          </ac:spMkLst>
        </pc:spChg>
        <pc:spChg chg="del">
          <ac:chgData name="kevin kartijaya" userId="1985a208dd70c76d" providerId="LiveId" clId="{73EC23AE-9A2B-4C6E-9111-22127A3F01E9}" dt="2021-06-27T15:53:31.074" v="3321" actId="478"/>
          <ac:spMkLst>
            <pc:docMk/>
            <pc:sldMk cId="1818638827" sldId="320"/>
            <ac:spMk id="3" creationId="{AD7F0FA5-EED4-47A2-9AA7-BD020C2443A2}"/>
          </ac:spMkLst>
        </pc:spChg>
        <pc:spChg chg="mod">
          <ac:chgData name="kevin kartijaya" userId="1985a208dd70c76d" providerId="LiveId" clId="{73EC23AE-9A2B-4C6E-9111-22127A3F01E9}" dt="2021-06-27T15:44:20.822" v="2946" actId="5793"/>
          <ac:spMkLst>
            <pc:docMk/>
            <pc:sldMk cId="1818638827" sldId="320"/>
            <ac:spMk id="5" creationId="{9119A54E-EAA2-4200-BE06-FBFC7C41104B}"/>
          </ac:spMkLst>
        </pc:spChg>
        <pc:spChg chg="add del mod">
          <ac:chgData name="kevin kartijaya" userId="1985a208dd70c76d" providerId="LiveId" clId="{73EC23AE-9A2B-4C6E-9111-22127A3F01E9}" dt="2021-06-27T15:44:32.548" v="2949"/>
          <ac:spMkLst>
            <pc:docMk/>
            <pc:sldMk cId="1818638827" sldId="320"/>
            <ac:spMk id="6" creationId="{FF46193C-40A5-466C-A232-913DBAC462F9}"/>
          </ac:spMkLst>
        </pc:spChg>
        <pc:spChg chg="add mod">
          <ac:chgData name="kevin kartijaya" userId="1985a208dd70c76d" providerId="LiveId" clId="{73EC23AE-9A2B-4C6E-9111-22127A3F01E9}" dt="2021-06-27T15:53:34.904" v="3322" actId="1076"/>
          <ac:spMkLst>
            <pc:docMk/>
            <pc:sldMk cId="1818638827" sldId="320"/>
            <ac:spMk id="7" creationId="{15A52C29-6935-4FD9-AF0E-26CF42592736}"/>
          </ac:spMkLst>
        </pc:spChg>
      </pc:sldChg>
      <pc:sldChg chg="addSp delSp modSp new mod">
        <pc:chgData name="kevin kartijaya" userId="1985a208dd70c76d" providerId="LiveId" clId="{73EC23AE-9A2B-4C6E-9111-22127A3F01E9}" dt="2021-06-27T16:02:18.648" v="3383" actId="255"/>
        <pc:sldMkLst>
          <pc:docMk/>
          <pc:sldMk cId="630871976" sldId="321"/>
        </pc:sldMkLst>
        <pc:spChg chg="del mod">
          <ac:chgData name="kevin kartijaya" userId="1985a208dd70c76d" providerId="LiveId" clId="{73EC23AE-9A2B-4C6E-9111-22127A3F01E9}" dt="2021-06-27T15:59:20.815" v="3348" actId="478"/>
          <ac:spMkLst>
            <pc:docMk/>
            <pc:sldMk cId="630871976" sldId="321"/>
            <ac:spMk id="2" creationId="{69E721F4-C08C-4264-828B-C95433CAA350}"/>
          </ac:spMkLst>
        </pc:spChg>
        <pc:spChg chg="del">
          <ac:chgData name="kevin kartijaya" userId="1985a208dd70c76d" providerId="LiveId" clId="{73EC23AE-9A2B-4C6E-9111-22127A3F01E9}" dt="2021-06-27T15:59:16.090" v="3346" actId="478"/>
          <ac:spMkLst>
            <pc:docMk/>
            <pc:sldMk cId="630871976" sldId="321"/>
            <ac:spMk id="3" creationId="{4854BF35-B3ED-4BA5-A9B7-6F127AD76B83}"/>
          </ac:spMkLst>
        </pc:spChg>
        <pc:spChg chg="add mod">
          <ac:chgData name="kevin kartijaya" userId="1985a208dd70c76d" providerId="LiveId" clId="{73EC23AE-9A2B-4C6E-9111-22127A3F01E9}" dt="2021-06-27T15:59:33.109" v="3350" actId="1076"/>
          <ac:spMkLst>
            <pc:docMk/>
            <pc:sldMk cId="630871976" sldId="321"/>
            <ac:spMk id="5" creationId="{C5A1E702-562F-49B9-AD83-9D17FC63E604}"/>
          </ac:spMkLst>
        </pc:spChg>
        <pc:spChg chg="add mod">
          <ac:chgData name="kevin kartijaya" userId="1985a208dd70c76d" providerId="LiveId" clId="{73EC23AE-9A2B-4C6E-9111-22127A3F01E9}" dt="2021-06-27T16:01:22.437" v="3376" actId="207"/>
          <ac:spMkLst>
            <pc:docMk/>
            <pc:sldMk cId="630871976" sldId="321"/>
            <ac:spMk id="6" creationId="{DBF8DDD2-4637-4BEE-A77E-48604F7D1D3F}"/>
          </ac:spMkLst>
        </pc:spChg>
        <pc:spChg chg="add mod">
          <ac:chgData name="kevin kartijaya" userId="1985a208dd70c76d" providerId="LiveId" clId="{73EC23AE-9A2B-4C6E-9111-22127A3F01E9}" dt="2021-06-27T16:02:18.648" v="3383" actId="255"/>
          <ac:spMkLst>
            <pc:docMk/>
            <pc:sldMk cId="630871976" sldId="321"/>
            <ac:spMk id="7" creationId="{8FBC43A7-0412-45C9-ADAD-B37B7AF56A96}"/>
          </ac:spMkLst>
        </pc:spChg>
        <pc:spChg chg="add mod">
          <ac:chgData name="kevin kartijaya" userId="1985a208dd70c76d" providerId="LiveId" clId="{73EC23AE-9A2B-4C6E-9111-22127A3F01E9}" dt="2021-06-27T15:59:11.918" v="3345" actId="1076"/>
          <ac:spMkLst>
            <pc:docMk/>
            <pc:sldMk cId="630871976" sldId="321"/>
            <ac:spMk id="8" creationId="{C00687D9-BF6C-4C38-9D91-4CA68CBAA5DB}"/>
          </ac:spMkLst>
        </pc:spChg>
      </pc:sldChg>
      <pc:sldChg chg="addSp delSp modSp new del mod">
        <pc:chgData name="kevin kartijaya" userId="1985a208dd70c76d" providerId="LiveId" clId="{73EC23AE-9A2B-4C6E-9111-22127A3F01E9}" dt="2021-06-27T15:56:00.074" v="3340" actId="47"/>
        <pc:sldMkLst>
          <pc:docMk/>
          <pc:sldMk cId="3757126953" sldId="321"/>
        </pc:sldMkLst>
        <pc:spChg chg="add del mod">
          <ac:chgData name="kevin kartijaya" userId="1985a208dd70c76d" providerId="LiveId" clId="{73EC23AE-9A2B-4C6E-9111-22127A3F01E9}" dt="2021-06-27T15:55:09.199" v="3335"/>
          <ac:spMkLst>
            <pc:docMk/>
            <pc:sldMk cId="3757126953" sldId="321"/>
            <ac:spMk id="6" creationId="{6876E5A2-8195-4720-B2AA-7AFB66E2D765}"/>
          </ac:spMkLst>
        </pc:spChg>
        <pc:spChg chg="add del mod">
          <ac:chgData name="kevin kartijaya" userId="1985a208dd70c76d" providerId="LiveId" clId="{73EC23AE-9A2B-4C6E-9111-22127A3F01E9}" dt="2021-06-27T15:55:09.199" v="3335"/>
          <ac:spMkLst>
            <pc:docMk/>
            <pc:sldMk cId="3757126953" sldId="321"/>
            <ac:spMk id="7" creationId="{D578B7D8-AD39-456B-9E49-5EFEBC11E80C}"/>
          </ac:spMkLst>
        </pc:spChg>
        <pc:spChg chg="add del mod">
          <ac:chgData name="kevin kartijaya" userId="1985a208dd70c76d" providerId="LiveId" clId="{73EC23AE-9A2B-4C6E-9111-22127A3F01E9}" dt="2021-06-27T15:55:09.199" v="3335"/>
          <ac:spMkLst>
            <pc:docMk/>
            <pc:sldMk cId="3757126953" sldId="321"/>
            <ac:spMk id="8" creationId="{0197CCE1-896B-4EF5-8433-B13C54D9B90A}"/>
          </ac:spMkLst>
        </pc:spChg>
        <pc:spChg chg="add del mod">
          <ac:chgData name="kevin kartijaya" userId="1985a208dd70c76d" providerId="LiveId" clId="{73EC23AE-9A2B-4C6E-9111-22127A3F01E9}" dt="2021-06-27T15:55:09.199" v="3335"/>
          <ac:spMkLst>
            <pc:docMk/>
            <pc:sldMk cId="3757126953" sldId="321"/>
            <ac:spMk id="9" creationId="{DDA3A39E-2510-4729-BF62-443D35C7C8A7}"/>
          </ac:spMkLst>
        </pc:spChg>
        <pc:picChg chg="add del">
          <ac:chgData name="kevin kartijaya" userId="1985a208dd70c76d" providerId="LiveId" clId="{73EC23AE-9A2B-4C6E-9111-22127A3F01E9}" dt="2021-06-27T15:54:59.199" v="3331"/>
          <ac:picMkLst>
            <pc:docMk/>
            <pc:sldMk cId="3757126953" sldId="321"/>
            <ac:picMk id="5" creationId="{529B021D-7BF6-440C-A730-22E4C21DA9CE}"/>
          </ac:picMkLst>
        </pc:picChg>
      </pc:sldChg>
    </pc:docChg>
  </pc:docChgLst>
  <pc:docChgLst>
    <pc:chgData name="Reinard Tjahaja" userId="c859cdc1edfa607d" providerId="Windows Live" clId="Web-{287FD8A5-5D33-47AC-BAAC-9E8B2657F0B6}"/>
    <pc:docChg chg="modSld">
      <pc:chgData name="Reinard Tjahaja" userId="c859cdc1edfa607d" providerId="Windows Live" clId="Web-{287FD8A5-5D33-47AC-BAAC-9E8B2657F0B6}" dt="2021-06-29T17:22:06.864" v="1"/>
      <pc:docMkLst>
        <pc:docMk/>
      </pc:docMkLst>
      <pc:sldChg chg="delSp">
        <pc:chgData name="Reinard Tjahaja" userId="c859cdc1edfa607d" providerId="Windows Live" clId="Web-{287FD8A5-5D33-47AC-BAAC-9E8B2657F0B6}" dt="2021-06-29T17:22:06.864" v="1"/>
        <pc:sldMkLst>
          <pc:docMk/>
          <pc:sldMk cId="775280478" sldId="330"/>
        </pc:sldMkLst>
        <pc:picChg chg="del">
          <ac:chgData name="Reinard Tjahaja" userId="c859cdc1edfa607d" providerId="Windows Live" clId="Web-{287FD8A5-5D33-47AC-BAAC-9E8B2657F0B6}" dt="2021-06-29T17:22:02.207" v="0"/>
          <ac:picMkLst>
            <pc:docMk/>
            <pc:sldMk cId="775280478" sldId="330"/>
            <ac:picMk id="14" creationId="{00000000-0000-0000-0000-000000000000}"/>
          </ac:picMkLst>
        </pc:picChg>
        <pc:picChg chg="del">
          <ac:chgData name="Reinard Tjahaja" userId="c859cdc1edfa607d" providerId="Windows Live" clId="Web-{287FD8A5-5D33-47AC-BAAC-9E8B2657F0B6}" dt="2021-06-29T17:22:06.864" v="1"/>
          <ac:picMkLst>
            <pc:docMk/>
            <pc:sldMk cId="775280478" sldId="330"/>
            <ac:picMk id="18" creationId="{00000000-0000-0000-0000-000000000000}"/>
          </ac:picMkLst>
        </pc:picChg>
      </pc:sldChg>
    </pc:docChg>
  </pc:docChgLst>
  <pc:docChgLst>
    <pc:chgData name="Reinard Tjahaja" userId="c859cdc1edfa607d" providerId="Windows Live" clId="Web-{A08D777D-A1CB-462A-B5DD-37551CDAF0EE}"/>
    <pc:docChg chg="modSld">
      <pc:chgData name="Reinard Tjahaja" userId="c859cdc1edfa607d" providerId="Windows Live" clId="Web-{A08D777D-A1CB-462A-B5DD-37551CDAF0EE}" dt="2021-06-29T13:25:38.987" v="33" actId="14100"/>
      <pc:docMkLst>
        <pc:docMk/>
      </pc:docMkLst>
      <pc:sldChg chg="addSp delSp modSp">
        <pc:chgData name="Reinard Tjahaja" userId="c859cdc1edfa607d" providerId="Windows Live" clId="Web-{A08D777D-A1CB-462A-B5DD-37551CDAF0EE}" dt="2021-06-29T13:25:38.987" v="33" actId="14100"/>
        <pc:sldMkLst>
          <pc:docMk/>
          <pc:sldMk cId="775280478" sldId="330"/>
        </pc:sldMkLst>
        <pc:picChg chg="add del mod">
          <ac:chgData name="Reinard Tjahaja" userId="c859cdc1edfa607d" providerId="Windows Live" clId="Web-{A08D777D-A1CB-462A-B5DD-37551CDAF0EE}" dt="2021-06-29T13:14:53.273" v="6"/>
          <ac:picMkLst>
            <pc:docMk/>
            <pc:sldMk cId="775280478" sldId="330"/>
            <ac:picMk id="2" creationId="{941CC7AC-F256-4720-9414-88FDCFD5C079}"/>
          </ac:picMkLst>
        </pc:picChg>
        <pc:picChg chg="add mod ord">
          <ac:chgData name="Reinard Tjahaja" userId="c859cdc1edfa607d" providerId="Windows Live" clId="Web-{A08D777D-A1CB-462A-B5DD-37551CDAF0EE}" dt="2021-06-29T13:20:09.903" v="18" actId="1076"/>
          <ac:picMkLst>
            <pc:docMk/>
            <pc:sldMk cId="775280478" sldId="330"/>
            <ac:picMk id="3" creationId="{54C7E788-7C15-42D1-AF02-92128DAB1AA7}"/>
          </ac:picMkLst>
        </pc:picChg>
        <pc:picChg chg="add mod">
          <ac:chgData name="Reinard Tjahaja" userId="c859cdc1edfa607d" providerId="Windows Live" clId="Web-{A08D777D-A1CB-462A-B5DD-37551CDAF0EE}" dt="2021-06-29T13:25:08.565" v="28" actId="1076"/>
          <ac:picMkLst>
            <pc:docMk/>
            <pc:sldMk cId="775280478" sldId="330"/>
            <ac:picMk id="4" creationId="{AC154392-2474-4255-B080-87A9F0EB4A25}"/>
          </ac:picMkLst>
        </pc:picChg>
        <pc:picChg chg="del">
          <ac:chgData name="Reinard Tjahaja" userId="c859cdc1edfa607d" providerId="Windows Live" clId="Web-{A08D777D-A1CB-462A-B5DD-37551CDAF0EE}" dt="2021-06-29T13:19:44.700" v="14"/>
          <ac:picMkLst>
            <pc:docMk/>
            <pc:sldMk cId="775280478" sldId="330"/>
            <ac:picMk id="12" creationId="{00000000-0000-0000-0000-000000000000}"/>
          </ac:picMkLst>
        </pc:picChg>
        <pc:picChg chg="mod">
          <ac:chgData name="Reinard Tjahaja" userId="c859cdc1edfa607d" providerId="Windows Live" clId="Web-{A08D777D-A1CB-462A-B5DD-37551CDAF0EE}" dt="2021-06-29T13:21:48.671" v="19" actId="14100"/>
          <ac:picMkLst>
            <pc:docMk/>
            <pc:sldMk cId="775280478" sldId="330"/>
            <ac:picMk id="14" creationId="{00000000-0000-0000-0000-000000000000}"/>
          </ac:picMkLst>
        </pc:picChg>
        <pc:picChg chg="del">
          <ac:chgData name="Reinard Tjahaja" userId="c859cdc1edfa607d" providerId="Windows Live" clId="Web-{A08D777D-A1CB-462A-B5DD-37551CDAF0EE}" dt="2021-06-29T13:24:41.689" v="25"/>
          <ac:picMkLst>
            <pc:docMk/>
            <pc:sldMk cId="775280478" sldId="330"/>
            <ac:picMk id="15" creationId="{00000000-0000-0000-0000-000000000000}"/>
          </ac:picMkLst>
        </pc:picChg>
        <pc:picChg chg="mod ord">
          <ac:chgData name="Reinard Tjahaja" userId="c859cdc1edfa607d" providerId="Windows Live" clId="Web-{A08D777D-A1CB-462A-B5DD-37551CDAF0EE}" dt="2021-06-29T13:25:38.987" v="33" actId="14100"/>
          <ac:picMkLst>
            <pc:docMk/>
            <pc:sldMk cId="775280478" sldId="330"/>
            <ac:picMk id="18" creationId="{00000000-0000-0000-0000-000000000000}"/>
          </ac:picMkLst>
        </pc:picChg>
      </pc:sldChg>
    </pc:docChg>
  </pc:docChgLst>
  <pc:docChgLst>
    <pc:chgData name="Alamanda Tiara" userId="a2bada4750bd4668" providerId="LiveId" clId="{AF7FAEA1-4932-448D-AEB4-4E8A9C3297CB}"/>
    <pc:docChg chg="undo custSel addSld delSld modSld sldOrd">
      <pc:chgData name="Alamanda Tiara" userId="a2bada4750bd4668" providerId="LiveId" clId="{AF7FAEA1-4932-448D-AEB4-4E8A9C3297CB}" dt="2021-06-30T01:20:42.646" v="19843" actId="20577"/>
      <pc:docMkLst>
        <pc:docMk/>
      </pc:docMkLst>
      <pc:sldChg chg="del">
        <pc:chgData name="Alamanda Tiara" userId="a2bada4750bd4668" providerId="LiveId" clId="{AF7FAEA1-4932-448D-AEB4-4E8A9C3297CB}" dt="2021-06-27T09:45:22.015" v="2994" actId="47"/>
        <pc:sldMkLst>
          <pc:docMk/>
          <pc:sldMk cId="59582380" sldId="256"/>
        </pc:sldMkLst>
      </pc:sldChg>
      <pc:sldChg chg="addSp delSp modSp mod ord modNotesTx">
        <pc:chgData name="Alamanda Tiara" userId="a2bada4750bd4668" providerId="LiveId" clId="{AF7FAEA1-4932-448D-AEB4-4E8A9C3297CB}" dt="2021-06-29T02:39:01.672" v="19216" actId="20577"/>
        <pc:sldMkLst>
          <pc:docMk/>
          <pc:sldMk cId="105777484" sldId="257"/>
        </pc:sldMkLst>
        <pc:spChg chg="mod">
          <ac:chgData name="Alamanda Tiara" userId="a2bada4750bd4668" providerId="LiveId" clId="{AF7FAEA1-4932-448D-AEB4-4E8A9C3297CB}" dt="2021-06-24T11:52:32.198" v="291" actId="20577"/>
          <ac:spMkLst>
            <pc:docMk/>
            <pc:sldMk cId="105777484" sldId="257"/>
            <ac:spMk id="3" creationId="{9EAD1BA9-BAC1-467A-8BAC-793E25FD0327}"/>
          </ac:spMkLst>
        </pc:spChg>
        <pc:spChg chg="mod">
          <ac:chgData name="Alamanda Tiara" userId="a2bada4750bd4668" providerId="LiveId" clId="{AF7FAEA1-4932-448D-AEB4-4E8A9C3297CB}" dt="2021-06-24T11:52:50.432" v="358" actId="20577"/>
          <ac:spMkLst>
            <pc:docMk/>
            <pc:sldMk cId="105777484" sldId="257"/>
            <ac:spMk id="5" creationId="{7D737F10-2132-4FCD-BB98-D6C7C441C0EC}"/>
          </ac:spMkLst>
        </pc:spChg>
        <pc:spChg chg="add del mod">
          <ac:chgData name="Alamanda Tiara" userId="a2bada4750bd4668" providerId="LiveId" clId="{AF7FAEA1-4932-448D-AEB4-4E8A9C3297CB}" dt="2021-06-24T11:52:09.335" v="280" actId="478"/>
          <ac:spMkLst>
            <pc:docMk/>
            <pc:sldMk cId="105777484" sldId="257"/>
            <ac:spMk id="6" creationId="{A0C33C13-8EB5-4598-8AFD-7CBEC653673B}"/>
          </ac:spMkLst>
        </pc:spChg>
        <pc:picChg chg="del">
          <ac:chgData name="Alamanda Tiara" userId="a2bada4750bd4668" providerId="LiveId" clId="{AF7FAEA1-4932-448D-AEB4-4E8A9C3297CB}" dt="2021-06-24T11:52:06.969" v="279" actId="478"/>
          <ac:picMkLst>
            <pc:docMk/>
            <pc:sldMk cId="105777484" sldId="257"/>
            <ac:picMk id="20" creationId="{AB4EF146-8CF9-49B6-8B1E-AA318ADDBFB9}"/>
          </ac:picMkLst>
        </pc:picChg>
      </pc:sldChg>
      <pc:sldChg chg="addSp delSp modSp mod modNotesTx">
        <pc:chgData name="Alamanda Tiara" userId="a2bada4750bd4668" providerId="LiveId" clId="{AF7FAEA1-4932-448D-AEB4-4E8A9C3297CB}" dt="2021-06-28T13:05:49.664" v="5418" actId="20577"/>
        <pc:sldMkLst>
          <pc:docMk/>
          <pc:sldMk cId="2008601931" sldId="261"/>
        </pc:sldMkLst>
        <pc:spChg chg="del">
          <ac:chgData name="Alamanda Tiara" userId="a2bada4750bd4668" providerId="LiveId" clId="{AF7FAEA1-4932-448D-AEB4-4E8A9C3297CB}" dt="2021-06-24T11:53:43.626" v="381" actId="478"/>
          <ac:spMkLst>
            <pc:docMk/>
            <pc:sldMk cId="2008601931" sldId="261"/>
            <ac:spMk id="2" creationId="{5BC02FA8-3560-4407-B02A-78AB9FA259B5}"/>
          </ac:spMkLst>
        </pc:spChg>
        <pc:spChg chg="del">
          <ac:chgData name="Alamanda Tiara" userId="a2bada4750bd4668" providerId="LiveId" clId="{AF7FAEA1-4932-448D-AEB4-4E8A9C3297CB}" dt="2021-06-24T11:53:41.323" v="380" actId="478"/>
          <ac:spMkLst>
            <pc:docMk/>
            <pc:sldMk cId="2008601931" sldId="261"/>
            <ac:spMk id="3" creationId="{C429B9E1-3BE6-46D1-8CAB-46B3467D83BD}"/>
          </ac:spMkLst>
        </pc:spChg>
        <pc:spChg chg="mod">
          <ac:chgData name="Alamanda Tiara" userId="a2bada4750bd4668" providerId="LiveId" clId="{AF7FAEA1-4932-448D-AEB4-4E8A9C3297CB}" dt="2021-06-24T12:21:28.956" v="697" actId="1076"/>
          <ac:spMkLst>
            <pc:docMk/>
            <pc:sldMk cId="2008601931" sldId="261"/>
            <ac:spMk id="4" creationId="{70E1ADBA-CE66-4BFB-B4FB-33A8566C23AA}"/>
          </ac:spMkLst>
        </pc:spChg>
        <pc:spChg chg="mod">
          <ac:chgData name="Alamanda Tiara" userId="a2bada4750bd4668" providerId="LiveId" clId="{AF7FAEA1-4932-448D-AEB4-4E8A9C3297CB}" dt="2021-06-24T12:06:39.766" v="668" actId="121"/>
          <ac:spMkLst>
            <pc:docMk/>
            <pc:sldMk cId="2008601931" sldId="261"/>
            <ac:spMk id="5" creationId="{CADB21EC-A694-46EC-A11A-C6E02A133068}"/>
          </ac:spMkLst>
        </pc:spChg>
        <pc:spChg chg="del">
          <ac:chgData name="Alamanda Tiara" userId="a2bada4750bd4668" providerId="LiveId" clId="{AF7FAEA1-4932-448D-AEB4-4E8A9C3297CB}" dt="2021-06-24T12:05:07.663" v="651" actId="478"/>
          <ac:spMkLst>
            <pc:docMk/>
            <pc:sldMk cId="2008601931" sldId="261"/>
            <ac:spMk id="6" creationId="{D7241320-E948-4C41-96A5-A5BBDCB413E1}"/>
          </ac:spMkLst>
        </pc:spChg>
        <pc:spChg chg="del">
          <ac:chgData name="Alamanda Tiara" userId="a2bada4750bd4668" providerId="LiveId" clId="{AF7FAEA1-4932-448D-AEB4-4E8A9C3297CB}" dt="2021-06-24T12:05:12.402" v="653" actId="478"/>
          <ac:spMkLst>
            <pc:docMk/>
            <pc:sldMk cId="2008601931" sldId="261"/>
            <ac:spMk id="7" creationId="{2A96FD62-B299-468D-AC37-BC8FE0EF0F2D}"/>
          </ac:spMkLst>
        </pc:spChg>
        <pc:spChg chg="add del mod">
          <ac:chgData name="Alamanda Tiara" userId="a2bada4750bd4668" providerId="LiveId" clId="{AF7FAEA1-4932-448D-AEB4-4E8A9C3297CB}" dt="2021-06-24T11:53:10.772" v="362" actId="478"/>
          <ac:spMkLst>
            <pc:docMk/>
            <pc:sldMk cId="2008601931" sldId="261"/>
            <ac:spMk id="9" creationId="{E5A241C0-E82A-4BA8-B118-AF9AA07F72F0}"/>
          </ac:spMkLst>
        </pc:spChg>
        <pc:spChg chg="add del mod">
          <ac:chgData name="Alamanda Tiara" userId="a2bada4750bd4668" providerId="LiveId" clId="{AF7FAEA1-4932-448D-AEB4-4E8A9C3297CB}" dt="2021-06-24T11:53:55.588" v="383" actId="478"/>
          <ac:spMkLst>
            <pc:docMk/>
            <pc:sldMk cId="2008601931" sldId="261"/>
            <ac:spMk id="11" creationId="{B6495613-5B9C-4D5A-BA16-CF1AD170A2F6}"/>
          </ac:spMkLst>
        </pc:spChg>
        <pc:spChg chg="add del mod">
          <ac:chgData name="Alamanda Tiara" userId="a2bada4750bd4668" providerId="LiveId" clId="{AF7FAEA1-4932-448D-AEB4-4E8A9C3297CB}" dt="2021-06-24T12:05:10.879" v="652" actId="478"/>
          <ac:spMkLst>
            <pc:docMk/>
            <pc:sldMk cId="2008601931" sldId="261"/>
            <ac:spMk id="13" creationId="{33B21E40-3507-4FE0-99F3-89A3997E037F}"/>
          </ac:spMkLst>
        </pc:spChg>
        <pc:spChg chg="add mod">
          <ac:chgData name="Alamanda Tiara" userId="a2bada4750bd4668" providerId="LiveId" clId="{AF7FAEA1-4932-448D-AEB4-4E8A9C3297CB}" dt="2021-06-24T12:47:12.315" v="1379" actId="114"/>
          <ac:spMkLst>
            <pc:docMk/>
            <pc:sldMk cId="2008601931" sldId="261"/>
            <ac:spMk id="14" creationId="{74FC5145-5DAB-45BD-A6AE-8E96D12C63E0}"/>
          </ac:spMkLst>
        </pc:spChg>
        <pc:spChg chg="add mod">
          <ac:chgData name="Alamanda Tiara" userId="a2bada4750bd4668" providerId="LiveId" clId="{AF7FAEA1-4932-448D-AEB4-4E8A9C3297CB}" dt="2021-06-24T12:48:35.289" v="1401" actId="1076"/>
          <ac:spMkLst>
            <pc:docMk/>
            <pc:sldMk cId="2008601931" sldId="261"/>
            <ac:spMk id="15" creationId="{1107F027-3501-496F-A372-FF2A9F1E7A13}"/>
          </ac:spMkLst>
        </pc:spChg>
        <pc:spChg chg="add mod">
          <ac:chgData name="Alamanda Tiara" userId="a2bada4750bd4668" providerId="LiveId" clId="{AF7FAEA1-4932-448D-AEB4-4E8A9C3297CB}" dt="2021-06-24T12:48:37.616" v="1402" actId="1076"/>
          <ac:spMkLst>
            <pc:docMk/>
            <pc:sldMk cId="2008601931" sldId="261"/>
            <ac:spMk id="16" creationId="{4926FBDD-F58C-4713-8CEA-37B211D9A98B}"/>
          </ac:spMkLst>
        </pc:spChg>
        <pc:spChg chg="add mod">
          <ac:chgData name="Alamanda Tiara" userId="a2bada4750bd4668" providerId="LiveId" clId="{AF7FAEA1-4932-448D-AEB4-4E8A9C3297CB}" dt="2021-06-24T12:48:39.918" v="1403" actId="1076"/>
          <ac:spMkLst>
            <pc:docMk/>
            <pc:sldMk cId="2008601931" sldId="261"/>
            <ac:spMk id="17" creationId="{1C05E5B4-F46B-4132-B97C-B02D91A8CC1D}"/>
          </ac:spMkLst>
        </pc:spChg>
        <pc:spChg chg="add del mod">
          <ac:chgData name="Alamanda Tiara" userId="a2bada4750bd4668" providerId="LiveId" clId="{AF7FAEA1-4932-448D-AEB4-4E8A9C3297CB}" dt="2021-06-24T12:03:50.428" v="583" actId="478"/>
          <ac:spMkLst>
            <pc:docMk/>
            <pc:sldMk cId="2008601931" sldId="261"/>
            <ac:spMk id="18" creationId="{DBE00276-6C55-4DCA-8CEC-9F46A5AD3729}"/>
          </ac:spMkLst>
        </pc:spChg>
        <pc:spChg chg="add mod">
          <ac:chgData name="Alamanda Tiara" userId="a2bada4750bd4668" providerId="LiveId" clId="{AF7FAEA1-4932-448D-AEB4-4E8A9C3297CB}" dt="2021-06-24T12:48:44.942" v="1404" actId="1076"/>
          <ac:spMkLst>
            <pc:docMk/>
            <pc:sldMk cId="2008601931" sldId="261"/>
            <ac:spMk id="19" creationId="{EB2CBAC0-FEBA-4936-9675-482B403E7B68}"/>
          </ac:spMkLst>
        </pc:spChg>
        <pc:spChg chg="add mod">
          <ac:chgData name="Alamanda Tiara" userId="a2bada4750bd4668" providerId="LiveId" clId="{AF7FAEA1-4932-448D-AEB4-4E8A9C3297CB}" dt="2021-06-24T12:48:48.920" v="1405" actId="1076"/>
          <ac:spMkLst>
            <pc:docMk/>
            <pc:sldMk cId="2008601931" sldId="261"/>
            <ac:spMk id="21" creationId="{550602D6-D4AC-471E-8A72-36BD5A9BA4D3}"/>
          </ac:spMkLst>
        </pc:spChg>
        <pc:spChg chg="add del mod">
          <ac:chgData name="Alamanda Tiara" userId="a2bada4750bd4668" providerId="LiveId" clId="{AF7FAEA1-4932-448D-AEB4-4E8A9C3297CB}" dt="2021-06-24T12:05:13.633" v="654" actId="478"/>
          <ac:spMkLst>
            <pc:docMk/>
            <pc:sldMk cId="2008601931" sldId="261"/>
            <ac:spMk id="24" creationId="{A089CC6D-6D8B-41CD-9650-6BFEE7B8292E}"/>
          </ac:spMkLst>
        </pc:spChg>
        <pc:spChg chg="add del mod">
          <ac:chgData name="Alamanda Tiara" userId="a2bada4750bd4668" providerId="LiveId" clId="{AF7FAEA1-4932-448D-AEB4-4E8A9C3297CB}" dt="2021-06-24T12:45:22.149" v="1177" actId="478"/>
          <ac:spMkLst>
            <pc:docMk/>
            <pc:sldMk cId="2008601931" sldId="261"/>
            <ac:spMk id="25" creationId="{B6A18D96-B5A8-4B03-BC4F-0FC24D44AD8D}"/>
          </ac:spMkLst>
        </pc:spChg>
        <pc:spChg chg="add del mod">
          <ac:chgData name="Alamanda Tiara" userId="a2bada4750bd4668" providerId="LiveId" clId="{AF7FAEA1-4932-448D-AEB4-4E8A9C3297CB}" dt="2021-06-24T12:45:22.149" v="1177" actId="478"/>
          <ac:spMkLst>
            <pc:docMk/>
            <pc:sldMk cId="2008601931" sldId="261"/>
            <ac:spMk id="26" creationId="{FB03144F-A003-4F9B-B554-5FA46D838149}"/>
          </ac:spMkLst>
        </pc:spChg>
        <pc:spChg chg="add mod">
          <ac:chgData name="Alamanda Tiara" userId="a2bada4750bd4668" providerId="LiveId" clId="{AF7FAEA1-4932-448D-AEB4-4E8A9C3297CB}" dt="2021-06-24T12:49:00.607" v="1407" actId="164"/>
          <ac:spMkLst>
            <pc:docMk/>
            <pc:sldMk cId="2008601931" sldId="261"/>
            <ac:spMk id="27" creationId="{471C4A48-4619-47F3-9DA1-BDAB37B34ECB}"/>
          </ac:spMkLst>
        </pc:spChg>
        <pc:spChg chg="add del mod">
          <ac:chgData name="Alamanda Tiara" userId="a2bada4750bd4668" providerId="LiveId" clId="{AF7FAEA1-4932-448D-AEB4-4E8A9C3297CB}" dt="2021-06-24T12:46:05.210" v="1258" actId="478"/>
          <ac:spMkLst>
            <pc:docMk/>
            <pc:sldMk cId="2008601931" sldId="261"/>
            <ac:spMk id="28" creationId="{25DACDBF-8DD7-409F-BAFA-0E486F06C672}"/>
          </ac:spMkLst>
        </pc:spChg>
        <pc:spChg chg="add mod">
          <ac:chgData name="Alamanda Tiara" userId="a2bada4750bd4668" providerId="LiveId" clId="{AF7FAEA1-4932-448D-AEB4-4E8A9C3297CB}" dt="2021-06-24T12:49:00.607" v="1407" actId="164"/>
          <ac:spMkLst>
            <pc:docMk/>
            <pc:sldMk cId="2008601931" sldId="261"/>
            <ac:spMk id="29" creationId="{40B75CDC-DC84-4D7D-9EB2-2F619133F411}"/>
          </ac:spMkLst>
        </pc:spChg>
        <pc:grpChg chg="add mod">
          <ac:chgData name="Alamanda Tiara" userId="a2bada4750bd4668" providerId="LiveId" clId="{AF7FAEA1-4932-448D-AEB4-4E8A9C3297CB}" dt="2021-06-24T12:49:03.720" v="1408" actId="1076"/>
          <ac:grpSpMkLst>
            <pc:docMk/>
            <pc:sldMk cId="2008601931" sldId="261"/>
            <ac:grpSpMk id="30" creationId="{B2F81739-A1B8-43D7-80F1-EF937A7F08CE}"/>
          </ac:grpSpMkLst>
        </pc:grpChg>
        <pc:picChg chg="del">
          <ac:chgData name="Alamanda Tiara" userId="a2bada4750bd4668" providerId="LiveId" clId="{AF7FAEA1-4932-448D-AEB4-4E8A9C3297CB}" dt="2021-06-24T11:53:45.216" v="382" actId="478"/>
          <ac:picMkLst>
            <pc:docMk/>
            <pc:sldMk cId="2008601931" sldId="261"/>
            <ac:picMk id="20" creationId="{1B5AE340-4D93-45F6-9C37-BA02CDC75953}"/>
          </ac:picMkLst>
        </pc:picChg>
        <pc:picChg chg="del">
          <ac:chgData name="Alamanda Tiara" userId="a2bada4750bd4668" providerId="LiveId" clId="{AF7FAEA1-4932-448D-AEB4-4E8A9C3297CB}" dt="2021-06-24T11:53:09.100" v="361" actId="478"/>
          <ac:picMkLst>
            <pc:docMk/>
            <pc:sldMk cId="2008601931" sldId="261"/>
            <ac:picMk id="22" creationId="{3FE64916-DFEE-47FA-8796-B989DBF97EC0}"/>
          </ac:picMkLst>
        </pc:picChg>
      </pc:sldChg>
      <pc:sldChg chg="addSp delSp modSp mod modNotesTx">
        <pc:chgData name="Alamanda Tiara" userId="a2bada4750bd4668" providerId="LiveId" clId="{AF7FAEA1-4932-448D-AEB4-4E8A9C3297CB}" dt="2021-06-29T02:21:40.163" v="16291" actId="313"/>
        <pc:sldMkLst>
          <pc:docMk/>
          <pc:sldMk cId="3366226691" sldId="266"/>
        </pc:sldMkLst>
        <pc:spChg chg="del">
          <ac:chgData name="Alamanda Tiara" userId="a2bada4750bd4668" providerId="LiveId" clId="{AF7FAEA1-4932-448D-AEB4-4E8A9C3297CB}" dt="2021-06-28T03:29:53.575" v="4425" actId="478"/>
          <ac:spMkLst>
            <pc:docMk/>
            <pc:sldMk cId="3366226691" sldId="266"/>
            <ac:spMk id="3" creationId="{58B5CFAF-CF48-4EC9-B1EC-44E3EC802D46}"/>
          </ac:spMkLst>
        </pc:spChg>
        <pc:spChg chg="del">
          <ac:chgData name="Alamanda Tiara" userId="a2bada4750bd4668" providerId="LiveId" clId="{AF7FAEA1-4932-448D-AEB4-4E8A9C3297CB}" dt="2021-06-28T03:29:55.592" v="4426" actId="478"/>
          <ac:spMkLst>
            <pc:docMk/>
            <pc:sldMk cId="3366226691" sldId="266"/>
            <ac:spMk id="4" creationId="{1ECB58A7-371E-4D1C-855A-E77410F9D3AC}"/>
          </ac:spMkLst>
        </pc:spChg>
        <pc:spChg chg="del">
          <ac:chgData name="Alamanda Tiara" userId="a2bada4750bd4668" providerId="LiveId" clId="{AF7FAEA1-4932-448D-AEB4-4E8A9C3297CB}" dt="2021-06-28T03:29:57.750" v="4427" actId="478"/>
          <ac:spMkLst>
            <pc:docMk/>
            <pc:sldMk cId="3366226691" sldId="266"/>
            <ac:spMk id="5" creationId="{23172CF4-2AF2-42E0-9046-25EBDED7F2DF}"/>
          </ac:spMkLst>
        </pc:spChg>
        <pc:spChg chg="add del mod">
          <ac:chgData name="Alamanda Tiara" userId="a2bada4750bd4668" providerId="LiveId" clId="{AF7FAEA1-4932-448D-AEB4-4E8A9C3297CB}" dt="2021-06-28T03:51:34.272" v="4487" actId="478"/>
          <ac:spMkLst>
            <pc:docMk/>
            <pc:sldMk cId="3366226691" sldId="266"/>
            <ac:spMk id="10" creationId="{E09402A3-0B5E-46BB-8C54-E7C63B833595}"/>
          </ac:spMkLst>
        </pc:spChg>
        <pc:spChg chg="add mod">
          <ac:chgData name="Alamanda Tiara" userId="a2bada4750bd4668" providerId="LiveId" clId="{AF7FAEA1-4932-448D-AEB4-4E8A9C3297CB}" dt="2021-06-28T03:48:49.966" v="4446" actId="20577"/>
          <ac:spMkLst>
            <pc:docMk/>
            <pc:sldMk cId="3366226691" sldId="266"/>
            <ac:spMk id="12" creationId="{503703FE-84F3-4F0E-BC6D-9DF5918B5B09}"/>
          </ac:spMkLst>
        </pc:spChg>
        <pc:picChg chg="del">
          <ac:chgData name="Alamanda Tiara" userId="a2bada4750bd4668" providerId="LiveId" clId="{AF7FAEA1-4932-448D-AEB4-4E8A9C3297CB}" dt="2021-06-28T03:48:32.583" v="4441" actId="478"/>
          <ac:picMkLst>
            <pc:docMk/>
            <pc:sldMk cId="3366226691" sldId="266"/>
            <ac:picMk id="7" creationId="{00000000-0000-0000-0000-000000000000}"/>
          </ac:picMkLst>
        </pc:picChg>
        <pc:picChg chg="add mod ord modCrop">
          <ac:chgData name="Alamanda Tiara" userId="a2bada4750bd4668" providerId="LiveId" clId="{AF7FAEA1-4932-448D-AEB4-4E8A9C3297CB}" dt="2021-06-28T03:52:44.229" v="4496" actId="732"/>
          <ac:picMkLst>
            <pc:docMk/>
            <pc:sldMk cId="3366226691" sldId="266"/>
            <ac:picMk id="8" creationId="{8190D0AA-4B94-4D76-9EA5-49DF2074EE40}"/>
          </ac:picMkLst>
        </pc:picChg>
      </pc:sldChg>
      <pc:sldChg chg="addSp delSp modSp mod ord modNotesTx">
        <pc:chgData name="Alamanda Tiara" userId="a2bada4750bd4668" providerId="LiveId" clId="{AF7FAEA1-4932-448D-AEB4-4E8A9C3297CB}" dt="2021-06-29T02:23:16.568" v="16643" actId="20577"/>
        <pc:sldMkLst>
          <pc:docMk/>
          <pc:sldMk cId="1624905316" sldId="267"/>
        </pc:sldMkLst>
        <pc:spChg chg="del">
          <ac:chgData name="Alamanda Tiara" userId="a2bada4750bd4668" providerId="LiveId" clId="{AF7FAEA1-4932-448D-AEB4-4E8A9C3297CB}" dt="2021-06-28T03:48:57.673" v="4447" actId="478"/>
          <ac:spMkLst>
            <pc:docMk/>
            <pc:sldMk cId="1624905316" sldId="267"/>
            <ac:spMk id="4" creationId="{844E83FC-E300-4C31-B39B-C023E466CF04}"/>
          </ac:spMkLst>
        </pc:spChg>
        <pc:spChg chg="mod">
          <ac:chgData name="Alamanda Tiara" userId="a2bada4750bd4668" providerId="LiveId" clId="{AF7FAEA1-4932-448D-AEB4-4E8A9C3297CB}" dt="2021-06-28T03:49:16.657" v="4456" actId="122"/>
          <ac:spMkLst>
            <pc:docMk/>
            <pc:sldMk cId="1624905316" sldId="267"/>
            <ac:spMk id="5" creationId="{D219359B-CAD9-418C-BBC3-3A7844B8B081}"/>
          </ac:spMkLst>
        </pc:spChg>
        <pc:spChg chg="add mod">
          <ac:chgData name="Alamanda Tiara" userId="a2bada4750bd4668" providerId="LiveId" clId="{AF7FAEA1-4932-448D-AEB4-4E8A9C3297CB}" dt="2021-06-28T03:49:00.559" v="4450" actId="20577"/>
          <ac:spMkLst>
            <pc:docMk/>
            <pc:sldMk cId="1624905316" sldId="267"/>
            <ac:spMk id="6" creationId="{226FA1C1-5E0E-45E9-925D-78A603F3559D}"/>
          </ac:spMkLst>
        </pc:spChg>
        <pc:spChg chg="mod">
          <ac:chgData name="Alamanda Tiara" userId="a2bada4750bd4668" providerId="LiveId" clId="{AF7FAEA1-4932-448D-AEB4-4E8A9C3297CB}" dt="2021-06-28T03:49:06.607" v="4454" actId="20577"/>
          <ac:spMkLst>
            <pc:docMk/>
            <pc:sldMk cId="1624905316" sldId="267"/>
            <ac:spMk id="7" creationId="{2C573508-6C7F-4A18-833C-A491E5943929}"/>
          </ac:spMkLst>
        </pc:spChg>
      </pc:sldChg>
      <pc:sldChg chg="addSp delSp modSp mod modNotesTx">
        <pc:chgData name="Alamanda Tiara" userId="a2bada4750bd4668" providerId="LiveId" clId="{AF7FAEA1-4932-448D-AEB4-4E8A9C3297CB}" dt="2021-06-29T02:30:29.608" v="17652" actId="20577"/>
        <pc:sldMkLst>
          <pc:docMk/>
          <pc:sldMk cId="3335477931" sldId="268"/>
        </pc:sldMkLst>
        <pc:spChg chg="mod">
          <ac:chgData name="Alamanda Tiara" userId="a2bada4750bd4668" providerId="LiveId" clId="{AF7FAEA1-4932-448D-AEB4-4E8A9C3297CB}" dt="2021-06-28T03:51:18.921" v="4486" actId="1076"/>
          <ac:spMkLst>
            <pc:docMk/>
            <pc:sldMk cId="3335477931" sldId="268"/>
            <ac:spMk id="2" creationId="{37D90F52-C570-42F1-9A6D-8EE6BF186F28}"/>
          </ac:spMkLst>
        </pc:spChg>
        <pc:spChg chg="del">
          <ac:chgData name="Alamanda Tiara" userId="a2bada4750bd4668" providerId="LiveId" clId="{AF7FAEA1-4932-448D-AEB4-4E8A9C3297CB}" dt="2021-06-28T03:49:21.415" v="4457" actId="478"/>
          <ac:spMkLst>
            <pc:docMk/>
            <pc:sldMk cId="3335477931" sldId="268"/>
            <ac:spMk id="4" creationId="{DC8AE3B3-B373-40B6-8A43-C2A843FB81CF}"/>
          </ac:spMkLst>
        </pc:spChg>
        <pc:spChg chg="mod">
          <ac:chgData name="Alamanda Tiara" userId="a2bada4750bd4668" providerId="LiveId" clId="{AF7FAEA1-4932-448D-AEB4-4E8A9C3297CB}" dt="2021-06-28T03:49:41.268" v="4464" actId="121"/>
          <ac:spMkLst>
            <pc:docMk/>
            <pc:sldMk cId="3335477931" sldId="268"/>
            <ac:spMk id="7" creationId="{95DE6EAC-21F3-4AF5-ACB7-1D6C012E1328}"/>
          </ac:spMkLst>
        </pc:spChg>
        <pc:spChg chg="mod">
          <ac:chgData name="Alamanda Tiara" userId="a2bada4750bd4668" providerId="LiveId" clId="{AF7FAEA1-4932-448D-AEB4-4E8A9C3297CB}" dt="2021-06-28T03:50:35.108" v="4474"/>
          <ac:spMkLst>
            <pc:docMk/>
            <pc:sldMk cId="3335477931" sldId="268"/>
            <ac:spMk id="10" creationId="{B52FB9B8-533A-4484-9035-7E2D3282F13E}"/>
          </ac:spMkLst>
        </pc:spChg>
        <pc:spChg chg="add mod">
          <ac:chgData name="Alamanda Tiara" userId="a2bada4750bd4668" providerId="LiveId" clId="{AF7FAEA1-4932-448D-AEB4-4E8A9C3297CB}" dt="2021-06-28T03:49:26.369" v="4460" actId="20577"/>
          <ac:spMkLst>
            <pc:docMk/>
            <pc:sldMk cId="3335477931" sldId="268"/>
            <ac:spMk id="11" creationId="{FB62EB31-820B-4B8F-A53E-1600390F2BEA}"/>
          </ac:spMkLst>
        </pc:spChg>
        <pc:spChg chg="mod">
          <ac:chgData name="Alamanda Tiara" userId="a2bada4750bd4668" providerId="LiveId" clId="{AF7FAEA1-4932-448D-AEB4-4E8A9C3297CB}" dt="2021-06-28T03:51:04.929" v="4482" actId="1076"/>
          <ac:spMkLst>
            <pc:docMk/>
            <pc:sldMk cId="3335477931" sldId="268"/>
            <ac:spMk id="12" creationId="{320B8032-04AA-463D-87EC-9D2CF63B47AB}"/>
          </ac:spMkLst>
        </pc:spChg>
        <pc:spChg chg="mod">
          <ac:chgData name="Alamanda Tiara" userId="a2bada4750bd4668" providerId="LiveId" clId="{AF7FAEA1-4932-448D-AEB4-4E8A9C3297CB}" dt="2021-06-28T03:49:54.286" v="4465" actId="1076"/>
          <ac:spMkLst>
            <pc:docMk/>
            <pc:sldMk cId="3335477931" sldId="268"/>
            <ac:spMk id="13" creationId="{7369EF62-DFCD-4E1D-AEDB-7DAF4F648D0C}"/>
          </ac:spMkLst>
        </pc:spChg>
      </pc:sldChg>
      <pc:sldChg chg="modSp mod">
        <pc:chgData name="Alamanda Tiara" userId="a2bada4750bd4668" providerId="LiveId" clId="{AF7FAEA1-4932-448D-AEB4-4E8A9C3297CB}" dt="2021-06-27T09:44:50.046" v="2993" actId="114"/>
        <pc:sldMkLst>
          <pc:docMk/>
          <pc:sldMk cId="1773133830" sldId="270"/>
        </pc:sldMkLst>
        <pc:spChg chg="mod">
          <ac:chgData name="Alamanda Tiara" userId="a2bada4750bd4668" providerId="LiveId" clId="{AF7FAEA1-4932-448D-AEB4-4E8A9C3297CB}" dt="2021-06-27T09:44:50.046" v="2993" actId="114"/>
          <ac:spMkLst>
            <pc:docMk/>
            <pc:sldMk cId="1773133830" sldId="270"/>
            <ac:spMk id="5" creationId="{96B5D71A-B66C-45C9-80E4-1661878032C4}"/>
          </ac:spMkLst>
        </pc:spChg>
      </pc:sldChg>
      <pc:sldChg chg="addSp mod">
        <pc:chgData name="Alamanda Tiara" userId="a2bada4750bd4668" providerId="LiveId" clId="{AF7FAEA1-4932-448D-AEB4-4E8A9C3297CB}" dt="2021-06-24T14:12:03.422" v="2166" actId="22"/>
        <pc:sldMkLst>
          <pc:docMk/>
          <pc:sldMk cId="1926892022" sldId="271"/>
        </pc:sldMkLst>
        <pc:spChg chg="add">
          <ac:chgData name="Alamanda Tiara" userId="a2bada4750bd4668" providerId="LiveId" clId="{AF7FAEA1-4932-448D-AEB4-4E8A9C3297CB}" dt="2021-06-24T14:12:03.422" v="2166" actId="22"/>
          <ac:spMkLst>
            <pc:docMk/>
            <pc:sldMk cId="1926892022" sldId="271"/>
            <ac:spMk id="20" creationId="{DDEB8039-3E6A-4ECD-9C8A-E0612972F5CD}"/>
          </ac:spMkLst>
        </pc:spChg>
      </pc:sldChg>
      <pc:sldChg chg="del">
        <pc:chgData name="Alamanda Tiara" userId="a2bada4750bd4668" providerId="LiveId" clId="{AF7FAEA1-4932-448D-AEB4-4E8A9C3297CB}" dt="2021-06-27T09:45:22.015" v="2994" actId="47"/>
        <pc:sldMkLst>
          <pc:docMk/>
          <pc:sldMk cId="2936557498" sldId="272"/>
        </pc:sldMkLst>
      </pc:sldChg>
      <pc:sldChg chg="del">
        <pc:chgData name="Alamanda Tiara" userId="a2bada4750bd4668" providerId="LiveId" clId="{AF7FAEA1-4932-448D-AEB4-4E8A9C3297CB}" dt="2021-06-27T09:45:22.015" v="2994" actId="47"/>
        <pc:sldMkLst>
          <pc:docMk/>
          <pc:sldMk cId="921617901" sldId="274"/>
        </pc:sldMkLst>
      </pc:sldChg>
      <pc:sldChg chg="del">
        <pc:chgData name="Alamanda Tiara" userId="a2bada4750bd4668" providerId="LiveId" clId="{AF7FAEA1-4932-448D-AEB4-4E8A9C3297CB}" dt="2021-06-27T09:45:22.015" v="2994" actId="47"/>
        <pc:sldMkLst>
          <pc:docMk/>
          <pc:sldMk cId="4033465442" sldId="275"/>
        </pc:sldMkLst>
      </pc:sldChg>
      <pc:sldChg chg="del">
        <pc:chgData name="Alamanda Tiara" userId="a2bada4750bd4668" providerId="LiveId" clId="{AF7FAEA1-4932-448D-AEB4-4E8A9C3297CB}" dt="2021-06-27T09:45:22.015" v="2994" actId="47"/>
        <pc:sldMkLst>
          <pc:docMk/>
          <pc:sldMk cId="4233113440" sldId="276"/>
        </pc:sldMkLst>
      </pc:sldChg>
      <pc:sldChg chg="del">
        <pc:chgData name="Alamanda Tiara" userId="a2bada4750bd4668" providerId="LiveId" clId="{AF7FAEA1-4932-448D-AEB4-4E8A9C3297CB}" dt="2021-06-27T09:45:22.015" v="2994" actId="47"/>
        <pc:sldMkLst>
          <pc:docMk/>
          <pc:sldMk cId="853549549" sldId="277"/>
        </pc:sldMkLst>
      </pc:sldChg>
      <pc:sldChg chg="del">
        <pc:chgData name="Alamanda Tiara" userId="a2bada4750bd4668" providerId="LiveId" clId="{AF7FAEA1-4932-448D-AEB4-4E8A9C3297CB}" dt="2021-06-27T09:45:22.015" v="2994" actId="47"/>
        <pc:sldMkLst>
          <pc:docMk/>
          <pc:sldMk cId="3085920204" sldId="278"/>
        </pc:sldMkLst>
      </pc:sldChg>
      <pc:sldChg chg="del">
        <pc:chgData name="Alamanda Tiara" userId="a2bada4750bd4668" providerId="LiveId" clId="{AF7FAEA1-4932-448D-AEB4-4E8A9C3297CB}" dt="2021-06-27T09:45:22.015" v="2994" actId="47"/>
        <pc:sldMkLst>
          <pc:docMk/>
          <pc:sldMk cId="4011904091" sldId="279"/>
        </pc:sldMkLst>
      </pc:sldChg>
      <pc:sldChg chg="del">
        <pc:chgData name="Alamanda Tiara" userId="a2bada4750bd4668" providerId="LiveId" clId="{AF7FAEA1-4932-448D-AEB4-4E8A9C3297CB}" dt="2021-06-24T13:12:13.545" v="1409" actId="47"/>
        <pc:sldMkLst>
          <pc:docMk/>
          <pc:sldMk cId="3953844005" sldId="280"/>
        </pc:sldMkLst>
      </pc:sldChg>
      <pc:sldChg chg="addSp delSp modSp del">
        <pc:chgData name="Alamanda Tiara" userId="a2bada4750bd4668" providerId="LiveId" clId="{AF7FAEA1-4932-448D-AEB4-4E8A9C3297CB}" dt="2021-06-27T09:45:22.015" v="2994" actId="47"/>
        <pc:sldMkLst>
          <pc:docMk/>
          <pc:sldMk cId="1394499228" sldId="281"/>
        </pc:sldMkLst>
        <pc:picChg chg="add del mod">
          <ac:chgData name="Alamanda Tiara" userId="a2bada4750bd4668" providerId="LiveId" clId="{AF7FAEA1-4932-448D-AEB4-4E8A9C3297CB}" dt="2021-06-24T14:26:00.850" v="2406"/>
          <ac:picMkLst>
            <pc:docMk/>
            <pc:sldMk cId="1394499228" sldId="281"/>
            <ac:picMk id="9" creationId="{74C7C9AB-D8ED-4480-B3F6-5E27FF5C49CA}"/>
          </ac:picMkLst>
        </pc:picChg>
      </pc:sldChg>
      <pc:sldChg chg="del">
        <pc:chgData name="Alamanda Tiara" userId="a2bada4750bd4668" providerId="LiveId" clId="{AF7FAEA1-4932-448D-AEB4-4E8A9C3297CB}" dt="2021-06-27T09:45:22.015" v="2994" actId="47"/>
        <pc:sldMkLst>
          <pc:docMk/>
          <pc:sldMk cId="2240044859" sldId="282"/>
        </pc:sldMkLst>
      </pc:sldChg>
      <pc:sldChg chg="del">
        <pc:chgData name="Alamanda Tiara" userId="a2bada4750bd4668" providerId="LiveId" clId="{AF7FAEA1-4932-448D-AEB4-4E8A9C3297CB}" dt="2021-06-27T09:45:22.015" v="2994" actId="47"/>
        <pc:sldMkLst>
          <pc:docMk/>
          <pc:sldMk cId="968078819" sldId="283"/>
        </pc:sldMkLst>
      </pc:sldChg>
      <pc:sldChg chg="del">
        <pc:chgData name="Alamanda Tiara" userId="a2bada4750bd4668" providerId="LiveId" clId="{AF7FAEA1-4932-448D-AEB4-4E8A9C3297CB}" dt="2021-06-27T09:45:22.015" v="2994" actId="47"/>
        <pc:sldMkLst>
          <pc:docMk/>
          <pc:sldMk cId="600916087" sldId="284"/>
        </pc:sldMkLst>
      </pc:sldChg>
      <pc:sldChg chg="del">
        <pc:chgData name="Alamanda Tiara" userId="a2bada4750bd4668" providerId="LiveId" clId="{AF7FAEA1-4932-448D-AEB4-4E8A9C3297CB}" dt="2021-06-27T09:45:22.015" v="2994" actId="47"/>
        <pc:sldMkLst>
          <pc:docMk/>
          <pc:sldMk cId="2878337465" sldId="287"/>
        </pc:sldMkLst>
      </pc:sldChg>
      <pc:sldChg chg="addSp delSp modSp mod modNotesTx">
        <pc:chgData name="Alamanda Tiara" userId="a2bada4750bd4668" providerId="LiveId" clId="{AF7FAEA1-4932-448D-AEB4-4E8A9C3297CB}" dt="2021-06-28T14:20:54.477" v="8615" actId="20577"/>
        <pc:sldMkLst>
          <pc:docMk/>
          <pc:sldMk cId="4007164091" sldId="288"/>
        </pc:sldMkLst>
        <pc:spChg chg="del">
          <ac:chgData name="Alamanda Tiara" userId="a2bada4750bd4668" providerId="LiveId" clId="{AF7FAEA1-4932-448D-AEB4-4E8A9C3297CB}" dt="2021-06-24T12:20:38.349" v="678" actId="478"/>
          <ac:spMkLst>
            <pc:docMk/>
            <pc:sldMk cId="4007164091" sldId="288"/>
            <ac:spMk id="2" creationId="{8824D513-D7C2-42B7-A630-6D10C2711BF3}"/>
          </ac:spMkLst>
        </pc:spChg>
        <pc:spChg chg="mod">
          <ac:chgData name="Alamanda Tiara" userId="a2bada4750bd4668" providerId="LiveId" clId="{AF7FAEA1-4932-448D-AEB4-4E8A9C3297CB}" dt="2021-06-24T11:47:41.588" v="261" actId="207"/>
          <ac:spMkLst>
            <pc:docMk/>
            <pc:sldMk cId="4007164091" sldId="288"/>
            <ac:spMk id="3" creationId="{207A4895-FD99-4E27-98FF-7558F17D6AA0}"/>
          </ac:spMkLst>
        </pc:spChg>
        <pc:spChg chg="mod">
          <ac:chgData name="Alamanda Tiara" userId="a2bada4750bd4668" providerId="LiveId" clId="{AF7FAEA1-4932-448D-AEB4-4E8A9C3297CB}" dt="2021-06-24T11:47:34.566" v="260" actId="207"/>
          <ac:spMkLst>
            <pc:docMk/>
            <pc:sldMk cId="4007164091" sldId="288"/>
            <ac:spMk id="4" creationId="{CDF2CC42-ED6C-48CF-B6C9-D28B128F451B}"/>
          </ac:spMkLst>
        </pc:spChg>
        <pc:spChg chg="add del mod">
          <ac:chgData name="Alamanda Tiara" userId="a2bada4750bd4668" providerId="LiveId" clId="{AF7FAEA1-4932-448D-AEB4-4E8A9C3297CB}" dt="2021-06-24T11:39:35.405" v="1" actId="767"/>
          <ac:spMkLst>
            <pc:docMk/>
            <pc:sldMk cId="4007164091" sldId="288"/>
            <ac:spMk id="5" creationId="{12DF7EAA-FCFD-4B93-85EF-DE0EC2BEC513}"/>
          </ac:spMkLst>
        </pc:spChg>
        <pc:spChg chg="add mod">
          <ac:chgData name="Alamanda Tiara" userId="a2bada4750bd4668" providerId="LiveId" clId="{AF7FAEA1-4932-448D-AEB4-4E8A9C3297CB}" dt="2021-06-24T11:44:23.860" v="82" actId="1076"/>
          <ac:spMkLst>
            <pc:docMk/>
            <pc:sldMk cId="4007164091" sldId="288"/>
            <ac:spMk id="6" creationId="{A6632FFF-256B-48AD-88E2-9452E7B335BA}"/>
          </ac:spMkLst>
        </pc:spChg>
        <pc:spChg chg="add del mod">
          <ac:chgData name="Alamanda Tiara" userId="a2bada4750bd4668" providerId="LiveId" clId="{AF7FAEA1-4932-448D-AEB4-4E8A9C3297CB}" dt="2021-06-24T11:41:31.555" v="61" actId="478"/>
          <ac:spMkLst>
            <pc:docMk/>
            <pc:sldMk cId="4007164091" sldId="288"/>
            <ac:spMk id="9" creationId="{B981008B-4FDE-43A6-A306-C85BD3B6AB5D}"/>
          </ac:spMkLst>
        </pc:spChg>
        <pc:spChg chg="add mod">
          <ac:chgData name="Alamanda Tiara" userId="a2bada4750bd4668" providerId="LiveId" clId="{AF7FAEA1-4932-448D-AEB4-4E8A9C3297CB}" dt="2021-06-24T11:45:11.200" v="115" actId="1076"/>
          <ac:spMkLst>
            <pc:docMk/>
            <pc:sldMk cId="4007164091" sldId="288"/>
            <ac:spMk id="10" creationId="{494D14A4-EF32-4877-ADE8-4A090D2BFD53}"/>
          </ac:spMkLst>
        </pc:spChg>
        <pc:picChg chg="del">
          <ac:chgData name="Alamanda Tiara" userId="a2bada4750bd4668" providerId="LiveId" clId="{AF7FAEA1-4932-448D-AEB4-4E8A9C3297CB}" dt="2021-06-24T11:41:25.965" v="60" actId="478"/>
          <ac:picMkLst>
            <pc:docMk/>
            <pc:sldMk cId="4007164091" sldId="288"/>
            <ac:picMk id="7" creationId="{F0D3CA8A-C3E6-472C-A65D-330692C66176}"/>
          </ac:picMkLst>
        </pc:picChg>
        <pc:picChg chg="add del mod">
          <ac:chgData name="Alamanda Tiara" userId="a2bada4750bd4668" providerId="LiveId" clId="{AF7FAEA1-4932-448D-AEB4-4E8A9C3297CB}" dt="2021-06-24T11:49:13.949" v="268" actId="478"/>
          <ac:picMkLst>
            <pc:docMk/>
            <pc:sldMk cId="4007164091" sldId="288"/>
            <ac:picMk id="12" creationId="{7551496D-6360-48C4-AF19-CBDC2E32C044}"/>
          </ac:picMkLst>
        </pc:picChg>
        <pc:picChg chg="add del mod">
          <ac:chgData name="Alamanda Tiara" userId="a2bada4750bd4668" providerId="LiveId" clId="{AF7FAEA1-4932-448D-AEB4-4E8A9C3297CB}" dt="2021-06-24T11:48:20.338" v="265" actId="478"/>
          <ac:picMkLst>
            <pc:docMk/>
            <pc:sldMk cId="4007164091" sldId="288"/>
            <ac:picMk id="14" creationId="{D4FD7C0C-5427-43A2-BE01-9B084C36365F}"/>
          </ac:picMkLst>
        </pc:picChg>
        <pc:picChg chg="add del mod">
          <ac:chgData name="Alamanda Tiara" userId="a2bada4750bd4668" providerId="LiveId" clId="{AF7FAEA1-4932-448D-AEB4-4E8A9C3297CB}" dt="2021-06-24T11:49:24.448" v="271" actId="478"/>
          <ac:picMkLst>
            <pc:docMk/>
            <pc:sldMk cId="4007164091" sldId="288"/>
            <ac:picMk id="16" creationId="{7857B0AC-676D-4108-92F2-A28D42D257A9}"/>
          </ac:picMkLst>
        </pc:picChg>
        <pc:picChg chg="add mod">
          <ac:chgData name="Alamanda Tiara" userId="a2bada4750bd4668" providerId="LiveId" clId="{AF7FAEA1-4932-448D-AEB4-4E8A9C3297CB}" dt="2021-06-24T11:51:47.291" v="278" actId="14100"/>
          <ac:picMkLst>
            <pc:docMk/>
            <pc:sldMk cId="4007164091" sldId="288"/>
            <ac:picMk id="18" creationId="{BCF65064-2886-44CF-BA34-04646C449563}"/>
          </ac:picMkLst>
        </pc:picChg>
      </pc:sldChg>
      <pc:sldChg chg="addSp delSp modSp add mod ord modNotesTx">
        <pc:chgData name="Alamanda Tiara" userId="a2bada4750bd4668" providerId="LiveId" clId="{AF7FAEA1-4932-448D-AEB4-4E8A9C3297CB}" dt="2021-06-28T13:11:22.992" v="6128" actId="20577"/>
        <pc:sldMkLst>
          <pc:docMk/>
          <pc:sldMk cId="494233871" sldId="289"/>
        </pc:sldMkLst>
        <pc:spChg chg="del">
          <ac:chgData name="Alamanda Tiara" userId="a2bada4750bd4668" providerId="LiveId" clId="{AF7FAEA1-4932-448D-AEB4-4E8A9C3297CB}" dt="2021-06-24T12:24:05.565" v="738" actId="478"/>
          <ac:spMkLst>
            <pc:docMk/>
            <pc:sldMk cId="494233871" sldId="289"/>
            <ac:spMk id="2" creationId="{B4CAAE5F-BDA5-46F0-A4D6-71D85DD085DB}"/>
          </ac:spMkLst>
        </pc:spChg>
        <pc:spChg chg="del">
          <ac:chgData name="Alamanda Tiara" userId="a2bada4750bd4668" providerId="LiveId" clId="{AF7FAEA1-4932-448D-AEB4-4E8A9C3297CB}" dt="2021-06-24T12:24:06.950" v="739" actId="478"/>
          <ac:spMkLst>
            <pc:docMk/>
            <pc:sldMk cId="494233871" sldId="289"/>
            <ac:spMk id="3" creationId="{64C7BC75-0B6D-4C36-B06B-4B762552BB48}"/>
          </ac:spMkLst>
        </pc:spChg>
        <pc:spChg chg="del">
          <ac:chgData name="Alamanda Tiara" userId="a2bada4750bd4668" providerId="LiveId" clId="{AF7FAEA1-4932-448D-AEB4-4E8A9C3297CB}" dt="2021-06-24T12:24:17.936" v="742" actId="478"/>
          <ac:spMkLst>
            <pc:docMk/>
            <pc:sldMk cId="494233871" sldId="289"/>
            <ac:spMk id="4" creationId="{298BFDA7-2AA5-49BB-B8CE-5BAAD8CFE114}"/>
          </ac:spMkLst>
        </pc:spChg>
        <pc:spChg chg="mod">
          <ac:chgData name="Alamanda Tiara" userId="a2bada4750bd4668" providerId="LiveId" clId="{AF7FAEA1-4932-448D-AEB4-4E8A9C3297CB}" dt="2021-06-24T12:24:01.508" v="737" actId="403"/>
          <ac:spMkLst>
            <pc:docMk/>
            <pc:sldMk cId="494233871" sldId="289"/>
            <ac:spMk id="5" creationId="{C9F97B9C-B392-4B88-8F6A-8F5A636C64A5}"/>
          </ac:spMkLst>
        </pc:spChg>
        <pc:spChg chg="del mod">
          <ac:chgData name="Alamanda Tiara" userId="a2bada4750bd4668" providerId="LiveId" clId="{AF7FAEA1-4932-448D-AEB4-4E8A9C3297CB}" dt="2021-06-24T12:24:28.995" v="747" actId="478"/>
          <ac:spMkLst>
            <pc:docMk/>
            <pc:sldMk cId="494233871" sldId="289"/>
            <ac:spMk id="6" creationId="{AB6641A0-4192-4E0C-BB0D-ECA53D186AF8}"/>
          </ac:spMkLst>
        </pc:spChg>
        <pc:spChg chg="add del mod">
          <ac:chgData name="Alamanda Tiara" userId="a2bada4750bd4668" providerId="LiveId" clId="{AF7FAEA1-4932-448D-AEB4-4E8A9C3297CB}" dt="2021-06-24T14:13:32.803" v="2220" actId="403"/>
          <ac:spMkLst>
            <pc:docMk/>
            <pc:sldMk cId="494233871" sldId="289"/>
            <ac:spMk id="7" creationId="{4093E608-0E19-4F68-A6B7-B0A2A26356CB}"/>
          </ac:spMkLst>
        </pc:spChg>
        <pc:spChg chg="add del mod">
          <ac:chgData name="Alamanda Tiara" userId="a2bada4750bd4668" providerId="LiveId" clId="{AF7FAEA1-4932-448D-AEB4-4E8A9C3297CB}" dt="2021-06-24T12:23:20.523" v="702" actId="478"/>
          <ac:spMkLst>
            <pc:docMk/>
            <pc:sldMk cId="494233871" sldId="289"/>
            <ac:spMk id="9" creationId="{38EF25EF-B26C-4D61-8142-DC951D4B5C60}"/>
          </ac:spMkLst>
        </pc:spChg>
        <pc:spChg chg="add del mod">
          <ac:chgData name="Alamanda Tiara" userId="a2bada4750bd4668" providerId="LiveId" clId="{AF7FAEA1-4932-448D-AEB4-4E8A9C3297CB}" dt="2021-06-24T12:23:42.010" v="707" actId="478"/>
          <ac:spMkLst>
            <pc:docMk/>
            <pc:sldMk cId="494233871" sldId="289"/>
            <ac:spMk id="11" creationId="{C9F7D388-B7CD-41D1-A67E-5696C7C86C09}"/>
          </ac:spMkLst>
        </pc:spChg>
        <pc:spChg chg="del mod">
          <ac:chgData name="Alamanda Tiara" userId="a2bada4750bd4668" providerId="LiveId" clId="{AF7FAEA1-4932-448D-AEB4-4E8A9C3297CB}" dt="2021-06-24T12:24:28.995" v="747" actId="478"/>
          <ac:spMkLst>
            <pc:docMk/>
            <pc:sldMk cId="494233871" sldId="289"/>
            <ac:spMk id="13" creationId="{288B31D3-0789-4DF4-AD20-93415472DD16}"/>
          </ac:spMkLst>
        </pc:spChg>
        <pc:spChg chg="add del mod">
          <ac:chgData name="Alamanda Tiara" userId="a2bada4750bd4668" providerId="LiveId" clId="{AF7FAEA1-4932-448D-AEB4-4E8A9C3297CB}" dt="2021-06-24T12:24:37.626" v="748" actId="478"/>
          <ac:spMkLst>
            <pc:docMk/>
            <pc:sldMk cId="494233871" sldId="289"/>
            <ac:spMk id="14" creationId="{B12DE859-79E1-4B1C-A394-ED3990DA6371}"/>
          </ac:spMkLst>
        </pc:spChg>
        <pc:spChg chg="add del mod">
          <ac:chgData name="Alamanda Tiara" userId="a2bada4750bd4668" providerId="LiveId" clId="{AF7FAEA1-4932-448D-AEB4-4E8A9C3297CB}" dt="2021-06-24T12:24:37.626" v="748" actId="478"/>
          <ac:spMkLst>
            <pc:docMk/>
            <pc:sldMk cId="494233871" sldId="289"/>
            <ac:spMk id="16" creationId="{CD7864FA-606E-412E-AB9E-67BD0EF07274}"/>
          </ac:spMkLst>
        </pc:spChg>
        <pc:spChg chg="add del mod">
          <ac:chgData name="Alamanda Tiara" userId="a2bada4750bd4668" providerId="LiveId" clId="{AF7FAEA1-4932-448D-AEB4-4E8A9C3297CB}" dt="2021-06-24T12:24:37.626" v="748" actId="478"/>
          <ac:spMkLst>
            <pc:docMk/>
            <pc:sldMk cId="494233871" sldId="289"/>
            <ac:spMk id="18" creationId="{AAE298C5-7E83-4F2D-AAC3-91B543FD19DC}"/>
          </ac:spMkLst>
        </pc:spChg>
        <pc:spChg chg="add del mod">
          <ac:chgData name="Alamanda Tiara" userId="a2bada4750bd4668" providerId="LiveId" clId="{AF7FAEA1-4932-448D-AEB4-4E8A9C3297CB}" dt="2021-06-24T12:24:37.626" v="748" actId="478"/>
          <ac:spMkLst>
            <pc:docMk/>
            <pc:sldMk cId="494233871" sldId="289"/>
            <ac:spMk id="20" creationId="{FFA39F37-F927-4604-9CCE-41688F1FBB8C}"/>
          </ac:spMkLst>
        </pc:spChg>
        <pc:spChg chg="add del mod">
          <ac:chgData name="Alamanda Tiara" userId="a2bada4750bd4668" providerId="LiveId" clId="{AF7FAEA1-4932-448D-AEB4-4E8A9C3297CB}" dt="2021-06-24T12:23:42.392" v="708"/>
          <ac:spMkLst>
            <pc:docMk/>
            <pc:sldMk cId="494233871" sldId="289"/>
            <ac:spMk id="22" creationId="{3BBCE218-3889-4ECF-9FB8-33E59C3D5FEC}"/>
          </ac:spMkLst>
        </pc:spChg>
        <pc:spChg chg="add del mod">
          <ac:chgData name="Alamanda Tiara" userId="a2bada4750bd4668" providerId="LiveId" clId="{AF7FAEA1-4932-448D-AEB4-4E8A9C3297CB}" dt="2021-06-24T12:24:37.626" v="748" actId="478"/>
          <ac:spMkLst>
            <pc:docMk/>
            <pc:sldMk cId="494233871" sldId="289"/>
            <ac:spMk id="23" creationId="{3B39D743-A6F5-49E5-8AC0-BAFE9F6EBE1F}"/>
          </ac:spMkLst>
        </pc:spChg>
        <pc:spChg chg="add del mod">
          <ac:chgData name="Alamanda Tiara" userId="a2bada4750bd4668" providerId="LiveId" clId="{AF7FAEA1-4932-448D-AEB4-4E8A9C3297CB}" dt="2021-06-24T12:24:15.905" v="741"/>
          <ac:spMkLst>
            <pc:docMk/>
            <pc:sldMk cId="494233871" sldId="289"/>
            <ac:spMk id="25" creationId="{E8FAF8C3-25CE-4A46-A0E6-8BAE73714B4C}"/>
          </ac:spMkLst>
        </pc:spChg>
        <pc:spChg chg="add mod">
          <ac:chgData name="Alamanda Tiara" userId="a2bada4750bd4668" providerId="LiveId" clId="{AF7FAEA1-4932-448D-AEB4-4E8A9C3297CB}" dt="2021-06-24T12:24:20.607" v="745" actId="20577"/>
          <ac:spMkLst>
            <pc:docMk/>
            <pc:sldMk cId="494233871" sldId="289"/>
            <ac:spMk id="26" creationId="{D6036B70-2B5F-480C-81A8-B76C4FC96A15}"/>
          </ac:spMkLst>
        </pc:spChg>
        <pc:spChg chg="del">
          <ac:chgData name="Alamanda Tiara" userId="a2bada4750bd4668" providerId="LiveId" clId="{AF7FAEA1-4932-448D-AEB4-4E8A9C3297CB}" dt="2021-06-24T12:24:28.995" v="747" actId="478"/>
          <ac:spMkLst>
            <pc:docMk/>
            <pc:sldMk cId="494233871" sldId="289"/>
            <ac:spMk id="27" creationId="{10B5C6C9-790B-40AD-BDF9-C8BB22080734}"/>
          </ac:spMkLst>
        </pc:spChg>
        <pc:spChg chg="del">
          <ac:chgData name="Alamanda Tiara" userId="a2bada4750bd4668" providerId="LiveId" clId="{AF7FAEA1-4932-448D-AEB4-4E8A9C3297CB}" dt="2021-06-24T12:24:28.995" v="747" actId="478"/>
          <ac:spMkLst>
            <pc:docMk/>
            <pc:sldMk cId="494233871" sldId="289"/>
            <ac:spMk id="28" creationId="{7A42803C-547E-41DA-9911-41C9F0E86FF7}"/>
          </ac:spMkLst>
        </pc:spChg>
        <pc:spChg chg="del">
          <ac:chgData name="Alamanda Tiara" userId="a2bada4750bd4668" providerId="LiveId" clId="{AF7FAEA1-4932-448D-AEB4-4E8A9C3297CB}" dt="2021-06-24T12:24:28.995" v="747" actId="478"/>
          <ac:spMkLst>
            <pc:docMk/>
            <pc:sldMk cId="494233871" sldId="289"/>
            <ac:spMk id="29" creationId="{38F85239-F67E-4690-A7E1-BD84D7D66F67}"/>
          </ac:spMkLst>
        </pc:spChg>
        <pc:spChg chg="del mod">
          <ac:chgData name="Alamanda Tiara" userId="a2bada4750bd4668" providerId="LiveId" clId="{AF7FAEA1-4932-448D-AEB4-4E8A9C3297CB}" dt="2021-06-24T12:24:28.995" v="747" actId="478"/>
          <ac:spMkLst>
            <pc:docMk/>
            <pc:sldMk cId="494233871" sldId="289"/>
            <ac:spMk id="30" creationId="{B475F4D3-1586-43BE-AC84-DD98C4648AEF}"/>
          </ac:spMkLst>
        </pc:spChg>
        <pc:spChg chg="del mod">
          <ac:chgData name="Alamanda Tiara" userId="a2bada4750bd4668" providerId="LiveId" clId="{AF7FAEA1-4932-448D-AEB4-4E8A9C3297CB}" dt="2021-06-24T12:24:28.995" v="747" actId="478"/>
          <ac:spMkLst>
            <pc:docMk/>
            <pc:sldMk cId="494233871" sldId="289"/>
            <ac:spMk id="31" creationId="{EB2B0B62-81FA-4A47-82F8-3D22126720F2}"/>
          </ac:spMkLst>
        </pc:spChg>
        <pc:spChg chg="del mod">
          <ac:chgData name="Alamanda Tiara" userId="a2bada4750bd4668" providerId="LiveId" clId="{AF7FAEA1-4932-448D-AEB4-4E8A9C3297CB}" dt="2021-06-24T12:24:28.995" v="747" actId="478"/>
          <ac:spMkLst>
            <pc:docMk/>
            <pc:sldMk cId="494233871" sldId="289"/>
            <ac:spMk id="32" creationId="{E19D2F06-5815-4EF2-9A13-83A5ABF34AC6}"/>
          </ac:spMkLst>
        </pc:spChg>
        <pc:spChg chg="add del mod">
          <ac:chgData name="Alamanda Tiara" userId="a2bada4750bd4668" providerId="LiveId" clId="{AF7FAEA1-4932-448D-AEB4-4E8A9C3297CB}" dt="2021-06-24T12:24:37.626" v="748" actId="478"/>
          <ac:spMkLst>
            <pc:docMk/>
            <pc:sldMk cId="494233871" sldId="289"/>
            <ac:spMk id="33" creationId="{D5C0440B-3B55-4D79-A677-BDC897FE4A8E}"/>
          </ac:spMkLst>
        </pc:spChg>
        <pc:spChg chg="add del mod">
          <ac:chgData name="Alamanda Tiara" userId="a2bada4750bd4668" providerId="LiveId" clId="{AF7FAEA1-4932-448D-AEB4-4E8A9C3297CB}" dt="2021-06-24T12:24:37.626" v="748" actId="478"/>
          <ac:spMkLst>
            <pc:docMk/>
            <pc:sldMk cId="494233871" sldId="289"/>
            <ac:spMk id="37" creationId="{92C8983B-FFE5-4424-9C5F-24E4E767A806}"/>
          </ac:spMkLst>
        </pc:spChg>
        <pc:spChg chg="add del mod">
          <ac:chgData name="Alamanda Tiara" userId="a2bada4750bd4668" providerId="LiveId" clId="{AF7FAEA1-4932-448D-AEB4-4E8A9C3297CB}" dt="2021-06-24T12:24:37.626" v="748" actId="478"/>
          <ac:spMkLst>
            <pc:docMk/>
            <pc:sldMk cId="494233871" sldId="289"/>
            <ac:spMk id="41" creationId="{6A2FF05F-40C5-439A-A548-9CC42CA4A85C}"/>
          </ac:spMkLst>
        </pc:spChg>
        <pc:spChg chg="add del mod">
          <ac:chgData name="Alamanda Tiara" userId="a2bada4750bd4668" providerId="LiveId" clId="{AF7FAEA1-4932-448D-AEB4-4E8A9C3297CB}" dt="2021-06-24T12:24:37.626" v="748" actId="478"/>
          <ac:spMkLst>
            <pc:docMk/>
            <pc:sldMk cId="494233871" sldId="289"/>
            <ac:spMk id="44" creationId="{D3B6E1E4-168E-4AAE-B9CE-91EECE913AD0}"/>
          </ac:spMkLst>
        </pc:spChg>
        <pc:spChg chg="add del mod">
          <ac:chgData name="Alamanda Tiara" userId="a2bada4750bd4668" providerId="LiveId" clId="{AF7FAEA1-4932-448D-AEB4-4E8A9C3297CB}" dt="2021-06-24T12:24:37.626" v="748" actId="478"/>
          <ac:spMkLst>
            <pc:docMk/>
            <pc:sldMk cId="494233871" sldId="289"/>
            <ac:spMk id="46" creationId="{61774B51-CC5C-463D-938D-386F6C8059A9}"/>
          </ac:spMkLst>
        </pc:spChg>
        <pc:spChg chg="add del mod">
          <ac:chgData name="Alamanda Tiara" userId="a2bada4750bd4668" providerId="LiveId" clId="{AF7FAEA1-4932-448D-AEB4-4E8A9C3297CB}" dt="2021-06-24T12:24:37.626" v="748" actId="478"/>
          <ac:spMkLst>
            <pc:docMk/>
            <pc:sldMk cId="494233871" sldId="289"/>
            <ac:spMk id="48" creationId="{3CD3F4CE-4064-494A-B6E3-9E3BECBA83BE}"/>
          </ac:spMkLst>
        </pc:spChg>
        <pc:spChg chg="add del mod">
          <ac:chgData name="Alamanda Tiara" userId="a2bada4750bd4668" providerId="LiveId" clId="{AF7FAEA1-4932-448D-AEB4-4E8A9C3297CB}" dt="2021-06-24T12:24:37.626" v="748" actId="478"/>
          <ac:spMkLst>
            <pc:docMk/>
            <pc:sldMk cId="494233871" sldId="289"/>
            <ac:spMk id="50" creationId="{FC871B42-C79C-429D-8F82-31E2EC013051}"/>
          </ac:spMkLst>
        </pc:spChg>
        <pc:spChg chg="add mod">
          <ac:chgData name="Alamanda Tiara" userId="a2bada4750bd4668" providerId="LiveId" clId="{AF7FAEA1-4932-448D-AEB4-4E8A9C3297CB}" dt="2021-06-28T09:37:59.799" v="4764" actId="2711"/>
          <ac:spMkLst>
            <pc:docMk/>
            <pc:sldMk cId="494233871" sldId="289"/>
            <ac:spMk id="51" creationId="{3B089BD2-D241-49DA-A4F8-2247D46C2F78}"/>
          </ac:spMkLst>
        </pc:spChg>
        <pc:picChg chg="del">
          <ac:chgData name="Alamanda Tiara" userId="a2bada4750bd4668" providerId="LiveId" clId="{AF7FAEA1-4932-448D-AEB4-4E8A9C3297CB}" dt="2021-06-24T12:23:19.612" v="701" actId="478"/>
          <ac:picMkLst>
            <pc:docMk/>
            <pc:sldMk cId="494233871" sldId="289"/>
            <ac:picMk id="34" creationId="{8051DE7D-FFD3-4B15-99DB-7786742BE5B9}"/>
          </ac:picMkLst>
        </pc:picChg>
        <pc:picChg chg="del mod">
          <ac:chgData name="Alamanda Tiara" userId="a2bada4750bd4668" providerId="LiveId" clId="{AF7FAEA1-4932-448D-AEB4-4E8A9C3297CB}" dt="2021-06-24T12:24:28.995" v="747" actId="478"/>
          <ac:picMkLst>
            <pc:docMk/>
            <pc:sldMk cId="494233871" sldId="289"/>
            <ac:picMk id="36" creationId="{4B47D04C-E51A-4CB6-9B18-9D632E3010AB}"/>
          </ac:picMkLst>
        </pc:picChg>
        <pc:picChg chg="del mod">
          <ac:chgData name="Alamanda Tiara" userId="a2bada4750bd4668" providerId="LiveId" clId="{AF7FAEA1-4932-448D-AEB4-4E8A9C3297CB}" dt="2021-06-24T12:24:28.995" v="747" actId="478"/>
          <ac:picMkLst>
            <pc:docMk/>
            <pc:sldMk cId="494233871" sldId="289"/>
            <ac:picMk id="38" creationId="{E870BD4A-115C-4093-BB73-28C846074B2D}"/>
          </ac:picMkLst>
        </pc:picChg>
        <pc:picChg chg="del mod">
          <ac:chgData name="Alamanda Tiara" userId="a2bada4750bd4668" providerId="LiveId" clId="{AF7FAEA1-4932-448D-AEB4-4E8A9C3297CB}" dt="2021-06-24T12:24:28.995" v="747" actId="478"/>
          <ac:picMkLst>
            <pc:docMk/>
            <pc:sldMk cId="494233871" sldId="289"/>
            <ac:picMk id="40" creationId="{581E6194-7E02-4563-8932-E13250B2F8D7}"/>
          </ac:picMkLst>
        </pc:picChg>
        <pc:picChg chg="del">
          <ac:chgData name="Alamanda Tiara" userId="a2bada4750bd4668" providerId="LiveId" clId="{AF7FAEA1-4932-448D-AEB4-4E8A9C3297CB}" dt="2021-06-24T12:24:28.995" v="747" actId="478"/>
          <ac:picMkLst>
            <pc:docMk/>
            <pc:sldMk cId="494233871" sldId="289"/>
            <ac:picMk id="42" creationId="{FD86819F-08DB-4109-B97C-F624E08E0BB6}"/>
          </ac:picMkLst>
        </pc:picChg>
      </pc:sldChg>
      <pc:sldChg chg="addSp delSp modSp add mod ord modNotesTx">
        <pc:chgData name="Alamanda Tiara" userId="a2bada4750bd4668" providerId="LiveId" clId="{AF7FAEA1-4932-448D-AEB4-4E8A9C3297CB}" dt="2021-06-28T13:17:47.183" v="7314" actId="20577"/>
        <pc:sldMkLst>
          <pc:docMk/>
          <pc:sldMk cId="1992371971" sldId="290"/>
        </pc:sldMkLst>
        <pc:spChg chg="del">
          <ac:chgData name="Alamanda Tiara" userId="a2bada4750bd4668" providerId="LiveId" clId="{AF7FAEA1-4932-448D-AEB4-4E8A9C3297CB}" dt="2021-06-24T13:12:51.576" v="1416" actId="478"/>
          <ac:spMkLst>
            <pc:docMk/>
            <pc:sldMk cId="1992371971" sldId="290"/>
            <ac:spMk id="2" creationId="{F6D6345A-1B84-4119-B803-EDB9B6BA3B6B}"/>
          </ac:spMkLst>
        </pc:spChg>
        <pc:spChg chg="del">
          <ac:chgData name="Alamanda Tiara" userId="a2bada4750bd4668" providerId="LiveId" clId="{AF7FAEA1-4932-448D-AEB4-4E8A9C3297CB}" dt="2021-06-24T13:12:41.618" v="1413" actId="478"/>
          <ac:spMkLst>
            <pc:docMk/>
            <pc:sldMk cId="1992371971" sldId="290"/>
            <ac:spMk id="3" creationId="{59DF7AA9-0F4C-4756-B85F-E334CA2F5A8A}"/>
          </ac:spMkLst>
        </pc:spChg>
        <pc:spChg chg="del">
          <ac:chgData name="Alamanda Tiara" userId="a2bada4750bd4668" providerId="LiveId" clId="{AF7FAEA1-4932-448D-AEB4-4E8A9C3297CB}" dt="2021-06-24T13:15:31.816" v="1507" actId="478"/>
          <ac:spMkLst>
            <pc:docMk/>
            <pc:sldMk cId="1992371971" sldId="290"/>
            <ac:spMk id="4" creationId="{E98DCA46-603B-4178-8707-30E192CE6B8D}"/>
          </ac:spMkLst>
        </pc:spChg>
        <pc:spChg chg="add mod">
          <ac:chgData name="Alamanda Tiara" userId="a2bada4750bd4668" providerId="LiveId" clId="{AF7FAEA1-4932-448D-AEB4-4E8A9C3297CB}" dt="2021-06-28T09:38:34.243" v="4768"/>
          <ac:spMkLst>
            <pc:docMk/>
            <pc:sldMk cId="1992371971" sldId="290"/>
            <ac:spMk id="6" creationId="{C5A197AD-FBE5-4AE0-96EC-18D7B72AE33F}"/>
          </ac:spMkLst>
        </pc:spChg>
        <pc:spChg chg="add del mod">
          <ac:chgData name="Alamanda Tiara" userId="a2bada4750bd4668" providerId="LiveId" clId="{AF7FAEA1-4932-448D-AEB4-4E8A9C3297CB}" dt="2021-06-24T13:12:50.144" v="1415"/>
          <ac:spMkLst>
            <pc:docMk/>
            <pc:sldMk cId="1992371971" sldId="290"/>
            <ac:spMk id="7" creationId="{41F24BAA-D4AC-48B9-97B7-A7E658A7D616}"/>
          </ac:spMkLst>
        </pc:spChg>
        <pc:spChg chg="add mod">
          <ac:chgData name="Alamanda Tiara" userId="a2bada4750bd4668" providerId="LiveId" clId="{AF7FAEA1-4932-448D-AEB4-4E8A9C3297CB}" dt="2021-06-24T13:12:54.569" v="1419" actId="20577"/>
          <ac:spMkLst>
            <pc:docMk/>
            <pc:sldMk cId="1992371971" sldId="290"/>
            <ac:spMk id="8" creationId="{6803B723-D78A-42D0-A7FF-D8B3A349319B}"/>
          </ac:spMkLst>
        </pc:spChg>
        <pc:spChg chg="add mod">
          <ac:chgData name="Alamanda Tiara" userId="a2bada4750bd4668" providerId="LiveId" clId="{AF7FAEA1-4932-448D-AEB4-4E8A9C3297CB}" dt="2021-06-24T14:25:01.725" v="2375" actId="20577"/>
          <ac:spMkLst>
            <pc:docMk/>
            <pc:sldMk cId="1992371971" sldId="290"/>
            <ac:spMk id="10" creationId="{12582C87-DE66-422D-B345-DFF6CBE189C7}"/>
          </ac:spMkLst>
        </pc:spChg>
        <pc:spChg chg="add mod">
          <ac:chgData name="Alamanda Tiara" userId="a2bada4750bd4668" providerId="LiveId" clId="{AF7FAEA1-4932-448D-AEB4-4E8A9C3297CB}" dt="2021-06-28T09:38:44.431" v="4770"/>
          <ac:spMkLst>
            <pc:docMk/>
            <pc:sldMk cId="1992371971" sldId="290"/>
            <ac:spMk id="11" creationId="{48F37A8A-0327-4646-9549-237869B209B4}"/>
          </ac:spMkLst>
        </pc:spChg>
        <pc:spChg chg="add mod">
          <ac:chgData name="Alamanda Tiara" userId="a2bada4750bd4668" providerId="LiveId" clId="{AF7FAEA1-4932-448D-AEB4-4E8A9C3297CB}" dt="2021-06-25T13:16:55.035" v="2741" actId="1076"/>
          <ac:spMkLst>
            <pc:docMk/>
            <pc:sldMk cId="1992371971" sldId="290"/>
            <ac:spMk id="12" creationId="{41DF5D73-ED8E-420C-A6C6-25A8F681729A}"/>
          </ac:spMkLst>
        </pc:spChg>
        <pc:cxnChg chg="add mod">
          <ac:chgData name="Alamanda Tiara" userId="a2bada4750bd4668" providerId="LiveId" clId="{AF7FAEA1-4932-448D-AEB4-4E8A9C3297CB}" dt="2021-06-24T13:24:03.546" v="1742" actId="208"/>
          <ac:cxnSpMkLst>
            <pc:docMk/>
            <pc:sldMk cId="1992371971" sldId="290"/>
            <ac:cxnSpMk id="14" creationId="{EE248C47-9A0C-4B2C-9EA0-C2716A864A6C}"/>
          </ac:cxnSpMkLst>
        </pc:cxnChg>
      </pc:sldChg>
      <pc:sldChg chg="addSp delSp modSp add mod ord modNotesTx">
        <pc:chgData name="Alamanda Tiara" userId="a2bada4750bd4668" providerId="LiveId" clId="{AF7FAEA1-4932-448D-AEB4-4E8A9C3297CB}" dt="2021-06-29T00:53:55.219" v="9745" actId="20577"/>
        <pc:sldMkLst>
          <pc:docMk/>
          <pc:sldMk cId="3127784356" sldId="291"/>
        </pc:sldMkLst>
        <pc:spChg chg="del">
          <ac:chgData name="Alamanda Tiara" userId="a2bada4750bd4668" providerId="LiveId" clId="{AF7FAEA1-4932-448D-AEB4-4E8A9C3297CB}" dt="2021-06-24T14:14:33.547" v="2228" actId="478"/>
          <ac:spMkLst>
            <pc:docMk/>
            <pc:sldMk cId="3127784356" sldId="291"/>
            <ac:spMk id="2" creationId="{33324C08-FA8A-4931-BF61-692CEC9DA120}"/>
          </ac:spMkLst>
        </pc:spChg>
        <pc:spChg chg="del">
          <ac:chgData name="Alamanda Tiara" userId="a2bada4750bd4668" providerId="LiveId" clId="{AF7FAEA1-4932-448D-AEB4-4E8A9C3297CB}" dt="2021-06-24T14:14:33.547" v="2228" actId="478"/>
          <ac:spMkLst>
            <pc:docMk/>
            <pc:sldMk cId="3127784356" sldId="291"/>
            <ac:spMk id="3" creationId="{DDB9254A-B749-413E-9775-EFAAC2208404}"/>
          </ac:spMkLst>
        </pc:spChg>
        <pc:spChg chg="del">
          <ac:chgData name="Alamanda Tiara" userId="a2bada4750bd4668" providerId="LiveId" clId="{AF7FAEA1-4932-448D-AEB4-4E8A9C3297CB}" dt="2021-06-24T14:12:25.081" v="2172" actId="478"/>
          <ac:spMkLst>
            <pc:docMk/>
            <pc:sldMk cId="3127784356" sldId="291"/>
            <ac:spMk id="4" creationId="{3A4B5007-2C50-4E1A-9AEF-5114112BCBF8}"/>
          </ac:spMkLst>
        </pc:spChg>
        <pc:spChg chg="mod">
          <ac:chgData name="Alamanda Tiara" userId="a2bada4750bd4668" providerId="LiveId" clId="{AF7FAEA1-4932-448D-AEB4-4E8A9C3297CB}" dt="2021-06-28T03:11:55.327" v="4189" actId="20577"/>
          <ac:spMkLst>
            <pc:docMk/>
            <pc:sldMk cId="3127784356" sldId="291"/>
            <ac:spMk id="5" creationId="{A69159B7-A184-4400-A836-53D3066CAA88}"/>
          </ac:spMkLst>
        </pc:spChg>
        <pc:spChg chg="add del mod">
          <ac:chgData name="Alamanda Tiara" userId="a2bada4750bd4668" providerId="LiveId" clId="{AF7FAEA1-4932-448D-AEB4-4E8A9C3297CB}" dt="2021-06-24T14:12:35.719" v="2177" actId="478"/>
          <ac:spMkLst>
            <pc:docMk/>
            <pc:sldMk cId="3127784356" sldId="291"/>
            <ac:spMk id="7" creationId="{94EB5412-D11E-4347-9593-F637E4CD6361}"/>
          </ac:spMkLst>
        </pc:spChg>
        <pc:spChg chg="add mod">
          <ac:chgData name="Alamanda Tiara" userId="a2bada4750bd4668" providerId="LiveId" clId="{AF7FAEA1-4932-448D-AEB4-4E8A9C3297CB}" dt="2021-06-27T13:55:40.525" v="3245" actId="1076"/>
          <ac:spMkLst>
            <pc:docMk/>
            <pc:sldMk cId="3127784356" sldId="291"/>
            <ac:spMk id="8" creationId="{433BF2E0-7A4A-4637-9867-6FC816D59E8C}"/>
          </ac:spMkLst>
        </pc:spChg>
        <pc:spChg chg="add del mod">
          <ac:chgData name="Alamanda Tiara" userId="a2bada4750bd4668" providerId="LiveId" clId="{AF7FAEA1-4932-448D-AEB4-4E8A9C3297CB}" dt="2021-06-24T14:14:17.390" v="2226" actId="478"/>
          <ac:spMkLst>
            <pc:docMk/>
            <pc:sldMk cId="3127784356" sldId="291"/>
            <ac:spMk id="9" creationId="{5AFA3416-5976-4859-A508-EFC0FD0FBA20}"/>
          </ac:spMkLst>
        </pc:spChg>
        <pc:spChg chg="add mod">
          <ac:chgData name="Alamanda Tiara" userId="a2bada4750bd4668" providerId="LiveId" clId="{AF7FAEA1-4932-448D-AEB4-4E8A9C3297CB}" dt="2021-06-27T14:45:15.494" v="3648" actId="20577"/>
          <ac:spMkLst>
            <pc:docMk/>
            <pc:sldMk cId="3127784356" sldId="291"/>
            <ac:spMk id="9" creationId="{74D19928-E518-4084-B44E-AEB061E6D2FE}"/>
          </ac:spMkLst>
        </pc:spChg>
        <pc:spChg chg="add del mod">
          <ac:chgData name="Alamanda Tiara" userId="a2bada4750bd4668" providerId="LiveId" clId="{AF7FAEA1-4932-448D-AEB4-4E8A9C3297CB}" dt="2021-06-24T14:14:17.390" v="2226" actId="478"/>
          <ac:spMkLst>
            <pc:docMk/>
            <pc:sldMk cId="3127784356" sldId="291"/>
            <ac:spMk id="11" creationId="{88D5EB06-E9F3-4CE8-A8ED-C02DDFA8D673}"/>
          </ac:spMkLst>
        </pc:spChg>
        <pc:spChg chg="del">
          <ac:chgData name="Alamanda Tiara" userId="a2bada4750bd4668" providerId="LiveId" clId="{AF7FAEA1-4932-448D-AEB4-4E8A9C3297CB}" dt="2021-06-24T14:14:39.922" v="2232" actId="478"/>
          <ac:spMkLst>
            <pc:docMk/>
            <pc:sldMk cId="3127784356" sldId="291"/>
            <ac:spMk id="13" creationId="{3DB5E4F6-5DD1-4776-B748-FC6D15FCAB8C}"/>
          </ac:spMkLst>
        </pc:spChg>
        <pc:spChg chg="del">
          <ac:chgData name="Alamanda Tiara" userId="a2bada4750bd4668" providerId="LiveId" clId="{AF7FAEA1-4932-448D-AEB4-4E8A9C3297CB}" dt="2021-06-24T14:14:14.412" v="2225" actId="478"/>
          <ac:spMkLst>
            <pc:docMk/>
            <pc:sldMk cId="3127784356" sldId="291"/>
            <ac:spMk id="14" creationId="{5EEB73F4-947F-4449-A258-C29E7B226B00}"/>
          </ac:spMkLst>
        </pc:spChg>
        <pc:spChg chg="del">
          <ac:chgData name="Alamanda Tiara" userId="a2bada4750bd4668" providerId="LiveId" clId="{AF7FAEA1-4932-448D-AEB4-4E8A9C3297CB}" dt="2021-06-24T14:14:33.547" v="2228" actId="478"/>
          <ac:spMkLst>
            <pc:docMk/>
            <pc:sldMk cId="3127784356" sldId="291"/>
            <ac:spMk id="15" creationId="{15D6D80D-0680-4A55-87C9-8B7D94B00087}"/>
          </ac:spMkLst>
        </pc:spChg>
        <pc:spChg chg="del">
          <ac:chgData name="Alamanda Tiara" userId="a2bada4750bd4668" providerId="LiveId" clId="{AF7FAEA1-4932-448D-AEB4-4E8A9C3297CB}" dt="2021-06-24T14:14:43.721" v="2235" actId="478"/>
          <ac:spMkLst>
            <pc:docMk/>
            <pc:sldMk cId="3127784356" sldId="291"/>
            <ac:spMk id="16" creationId="{3281980B-9589-42FD-83B9-550EFD57089E}"/>
          </ac:spMkLst>
        </pc:spChg>
        <pc:spChg chg="add del mod">
          <ac:chgData name="Alamanda Tiara" userId="a2bada4750bd4668" providerId="LiveId" clId="{AF7FAEA1-4932-448D-AEB4-4E8A9C3297CB}" dt="2021-06-24T14:14:35.472" v="2229" actId="478"/>
          <ac:spMkLst>
            <pc:docMk/>
            <pc:sldMk cId="3127784356" sldId="291"/>
            <ac:spMk id="17" creationId="{79D7E95C-3057-4EA3-95C5-AB33F4CABE5C}"/>
          </ac:spMkLst>
        </pc:spChg>
        <pc:spChg chg="del">
          <ac:chgData name="Alamanda Tiara" userId="a2bada4750bd4668" providerId="LiveId" clId="{AF7FAEA1-4932-448D-AEB4-4E8A9C3297CB}" dt="2021-06-24T14:14:38.385" v="2231" actId="478"/>
          <ac:spMkLst>
            <pc:docMk/>
            <pc:sldMk cId="3127784356" sldId="291"/>
            <ac:spMk id="20" creationId="{DDEB8039-3E6A-4ECD-9C8A-E0612972F5CD}"/>
          </ac:spMkLst>
        </pc:spChg>
        <pc:spChg chg="add del mod">
          <ac:chgData name="Alamanda Tiara" userId="a2bada4750bd4668" providerId="LiveId" clId="{AF7FAEA1-4932-448D-AEB4-4E8A9C3297CB}" dt="2021-06-24T14:12:21.589" v="2171" actId="21"/>
          <ac:spMkLst>
            <pc:docMk/>
            <pc:sldMk cId="3127784356" sldId="291"/>
            <ac:spMk id="22" creationId="{6B92D348-9319-4D2D-A1E0-134657D42739}"/>
          </ac:spMkLst>
        </pc:spChg>
        <pc:spChg chg="add mod">
          <ac:chgData name="Alamanda Tiara" userId="a2bada4750bd4668" providerId="LiveId" clId="{AF7FAEA1-4932-448D-AEB4-4E8A9C3297CB}" dt="2021-06-28T03:13:26.490" v="4221" actId="20577"/>
          <ac:spMkLst>
            <pc:docMk/>
            <pc:sldMk cId="3127784356" sldId="291"/>
            <ac:spMk id="23" creationId="{9235714B-38A4-4BAA-9B28-6B9F8CF8837A}"/>
          </ac:spMkLst>
        </pc:spChg>
        <pc:spChg chg="add del mod">
          <ac:chgData name="Alamanda Tiara" userId="a2bada4750bd4668" providerId="LiveId" clId="{AF7FAEA1-4932-448D-AEB4-4E8A9C3297CB}" dt="2021-06-24T14:14:23.928" v="2227" actId="478"/>
          <ac:spMkLst>
            <pc:docMk/>
            <pc:sldMk cId="3127784356" sldId="291"/>
            <ac:spMk id="24" creationId="{065EB1CC-CA29-4D1E-B484-85607A8EEC8C}"/>
          </ac:spMkLst>
        </pc:spChg>
        <pc:spChg chg="add del mod">
          <ac:chgData name="Alamanda Tiara" userId="a2bada4750bd4668" providerId="LiveId" clId="{AF7FAEA1-4932-448D-AEB4-4E8A9C3297CB}" dt="2021-06-24T14:14:23.928" v="2227" actId="478"/>
          <ac:spMkLst>
            <pc:docMk/>
            <pc:sldMk cId="3127784356" sldId="291"/>
            <ac:spMk id="25" creationId="{FE420970-AA43-4908-B432-BB2C9899A75E}"/>
          </ac:spMkLst>
        </pc:spChg>
        <pc:spChg chg="add del mod">
          <ac:chgData name="Alamanda Tiara" userId="a2bada4750bd4668" providerId="LiveId" clId="{AF7FAEA1-4932-448D-AEB4-4E8A9C3297CB}" dt="2021-06-24T14:14:23.928" v="2227" actId="478"/>
          <ac:spMkLst>
            <pc:docMk/>
            <pc:sldMk cId="3127784356" sldId="291"/>
            <ac:spMk id="26" creationId="{6F39972B-F6EF-478F-A542-D05BB3D336A7}"/>
          </ac:spMkLst>
        </pc:spChg>
        <pc:spChg chg="add del mod">
          <ac:chgData name="Alamanda Tiara" userId="a2bada4750bd4668" providerId="LiveId" clId="{AF7FAEA1-4932-448D-AEB4-4E8A9C3297CB}" dt="2021-06-24T14:14:23.928" v="2227" actId="478"/>
          <ac:spMkLst>
            <pc:docMk/>
            <pc:sldMk cId="3127784356" sldId="291"/>
            <ac:spMk id="27" creationId="{6A284F82-1C0E-48FB-A9AA-7ECBBAD62770}"/>
          </ac:spMkLst>
        </pc:spChg>
        <pc:spChg chg="del">
          <ac:chgData name="Alamanda Tiara" userId="a2bada4750bd4668" providerId="LiveId" clId="{AF7FAEA1-4932-448D-AEB4-4E8A9C3297CB}" dt="2021-06-24T14:14:36.909" v="2230" actId="478"/>
          <ac:spMkLst>
            <pc:docMk/>
            <pc:sldMk cId="3127784356" sldId="291"/>
            <ac:spMk id="28" creationId="{8CD25827-A483-5845-A20D-0833A7C35A8C}"/>
          </ac:spMkLst>
        </pc:spChg>
        <pc:spChg chg="del">
          <ac:chgData name="Alamanda Tiara" userId="a2bada4750bd4668" providerId="LiveId" clId="{AF7FAEA1-4932-448D-AEB4-4E8A9C3297CB}" dt="2021-06-24T14:14:41.995" v="2234" actId="478"/>
          <ac:spMkLst>
            <pc:docMk/>
            <pc:sldMk cId="3127784356" sldId="291"/>
            <ac:spMk id="29" creationId="{E6F18C63-DCFC-294A-ADFB-2BEF9D6CA7DA}"/>
          </ac:spMkLst>
        </pc:spChg>
        <pc:spChg chg="del">
          <ac:chgData name="Alamanda Tiara" userId="a2bada4750bd4668" providerId="LiveId" clId="{AF7FAEA1-4932-448D-AEB4-4E8A9C3297CB}" dt="2021-06-24T14:14:33.547" v="2228" actId="478"/>
          <ac:spMkLst>
            <pc:docMk/>
            <pc:sldMk cId="3127784356" sldId="291"/>
            <ac:spMk id="30" creationId="{5BC63402-28FB-D940-BC57-44F3D924F808}"/>
          </ac:spMkLst>
        </pc:spChg>
        <pc:spChg chg="del">
          <ac:chgData name="Alamanda Tiara" userId="a2bada4750bd4668" providerId="LiveId" clId="{AF7FAEA1-4932-448D-AEB4-4E8A9C3297CB}" dt="2021-06-24T14:14:14.412" v="2225" actId="478"/>
          <ac:spMkLst>
            <pc:docMk/>
            <pc:sldMk cId="3127784356" sldId="291"/>
            <ac:spMk id="31" creationId="{6F50F5D7-9E8E-374A-AB92-BFCCC751C679}"/>
          </ac:spMkLst>
        </pc:spChg>
        <pc:spChg chg="del">
          <ac:chgData name="Alamanda Tiara" userId="a2bada4750bd4668" providerId="LiveId" clId="{AF7FAEA1-4932-448D-AEB4-4E8A9C3297CB}" dt="2021-06-24T14:14:17.390" v="2226" actId="478"/>
          <ac:spMkLst>
            <pc:docMk/>
            <pc:sldMk cId="3127784356" sldId="291"/>
            <ac:spMk id="32" creationId="{AB5F2C8D-8A36-D94B-BC24-F0A3473DB6CF}"/>
          </ac:spMkLst>
        </pc:spChg>
        <pc:spChg chg="del">
          <ac:chgData name="Alamanda Tiara" userId="a2bada4750bd4668" providerId="LiveId" clId="{AF7FAEA1-4932-448D-AEB4-4E8A9C3297CB}" dt="2021-06-24T14:14:14.412" v="2225" actId="478"/>
          <ac:spMkLst>
            <pc:docMk/>
            <pc:sldMk cId="3127784356" sldId="291"/>
            <ac:spMk id="33" creationId="{F2A58283-E1F0-7F4C-B8CF-324395DCB12B}"/>
          </ac:spMkLst>
        </pc:spChg>
        <pc:spChg chg="add del mod">
          <ac:chgData name="Alamanda Tiara" userId="a2bada4750bd4668" providerId="LiveId" clId="{AF7FAEA1-4932-448D-AEB4-4E8A9C3297CB}" dt="2021-06-24T14:14:23.928" v="2227" actId="478"/>
          <ac:spMkLst>
            <pc:docMk/>
            <pc:sldMk cId="3127784356" sldId="291"/>
            <ac:spMk id="34" creationId="{10059312-AE16-4974-ACCC-A1C00D7BFB2C}"/>
          </ac:spMkLst>
        </pc:spChg>
        <pc:spChg chg="add del mod">
          <ac:chgData name="Alamanda Tiara" userId="a2bada4750bd4668" providerId="LiveId" clId="{AF7FAEA1-4932-448D-AEB4-4E8A9C3297CB}" dt="2021-06-24T14:14:23.928" v="2227" actId="478"/>
          <ac:spMkLst>
            <pc:docMk/>
            <pc:sldMk cId="3127784356" sldId="291"/>
            <ac:spMk id="35" creationId="{F483E706-4E4F-46F4-B3F7-1FB287F05278}"/>
          </ac:spMkLst>
        </pc:spChg>
        <pc:spChg chg="add del mod">
          <ac:chgData name="Alamanda Tiara" userId="a2bada4750bd4668" providerId="LiveId" clId="{AF7FAEA1-4932-448D-AEB4-4E8A9C3297CB}" dt="2021-06-24T14:14:14.412" v="2225" actId="478"/>
          <ac:spMkLst>
            <pc:docMk/>
            <pc:sldMk cId="3127784356" sldId="291"/>
            <ac:spMk id="36" creationId="{9572A26B-2C63-416C-9DD7-5CDB905B05A8}"/>
          </ac:spMkLst>
        </pc:spChg>
        <pc:spChg chg="add del mod">
          <ac:chgData name="Alamanda Tiara" userId="a2bada4750bd4668" providerId="LiveId" clId="{AF7FAEA1-4932-448D-AEB4-4E8A9C3297CB}" dt="2021-06-24T14:14:23.928" v="2227" actId="478"/>
          <ac:spMkLst>
            <pc:docMk/>
            <pc:sldMk cId="3127784356" sldId="291"/>
            <ac:spMk id="37" creationId="{79F78B1B-B49B-4CD4-9571-0A99EB5A3C20}"/>
          </ac:spMkLst>
        </pc:spChg>
        <pc:spChg chg="add del mod">
          <ac:chgData name="Alamanda Tiara" userId="a2bada4750bd4668" providerId="LiveId" clId="{AF7FAEA1-4932-448D-AEB4-4E8A9C3297CB}" dt="2021-06-24T14:14:23.928" v="2227" actId="478"/>
          <ac:spMkLst>
            <pc:docMk/>
            <pc:sldMk cId="3127784356" sldId="291"/>
            <ac:spMk id="38" creationId="{792F1444-5643-4509-84EB-3C4E64174AA6}"/>
          </ac:spMkLst>
        </pc:spChg>
        <pc:spChg chg="add del mod">
          <ac:chgData name="Alamanda Tiara" userId="a2bada4750bd4668" providerId="LiveId" clId="{AF7FAEA1-4932-448D-AEB4-4E8A9C3297CB}" dt="2021-06-24T14:14:41.285" v="2233" actId="478"/>
          <ac:spMkLst>
            <pc:docMk/>
            <pc:sldMk cId="3127784356" sldId="291"/>
            <ac:spMk id="39" creationId="{FFDD9CBA-9C41-4329-937D-0204ED74EE1F}"/>
          </ac:spMkLst>
        </pc:spChg>
        <pc:spChg chg="add del mod">
          <ac:chgData name="Alamanda Tiara" userId="a2bada4750bd4668" providerId="LiveId" clId="{AF7FAEA1-4932-448D-AEB4-4E8A9C3297CB}" dt="2021-06-24T14:14:45.304" v="2236" actId="478"/>
          <ac:spMkLst>
            <pc:docMk/>
            <pc:sldMk cId="3127784356" sldId="291"/>
            <ac:spMk id="41" creationId="{2BC35C78-4F00-40DD-8736-BDB3797B5901}"/>
          </ac:spMkLst>
        </pc:spChg>
        <pc:picChg chg="add mod">
          <ac:chgData name="Alamanda Tiara" userId="a2bada4750bd4668" providerId="LiveId" clId="{AF7FAEA1-4932-448D-AEB4-4E8A9C3297CB}" dt="2021-06-27T13:52:56.758" v="3210" actId="1076"/>
          <ac:picMkLst>
            <pc:docMk/>
            <pc:sldMk cId="3127784356" sldId="291"/>
            <ac:picMk id="3" creationId="{4470ED28-A564-41B2-942D-D02E1D3EB461}"/>
          </ac:picMkLst>
        </pc:picChg>
        <pc:picChg chg="add mod">
          <ac:chgData name="Alamanda Tiara" userId="a2bada4750bd4668" providerId="LiveId" clId="{AF7FAEA1-4932-448D-AEB4-4E8A9C3297CB}" dt="2021-06-27T13:54:15.600" v="3228" actId="1076"/>
          <ac:picMkLst>
            <pc:docMk/>
            <pc:sldMk cId="3127784356" sldId="291"/>
            <ac:picMk id="6" creationId="{703ABE04-0610-4AB8-800C-4F18D1A2F606}"/>
          </ac:picMkLst>
        </pc:picChg>
        <pc:picChg chg="add del mod">
          <ac:chgData name="Alamanda Tiara" userId="a2bada4750bd4668" providerId="LiveId" clId="{AF7FAEA1-4932-448D-AEB4-4E8A9C3297CB}" dt="2021-06-27T13:57:53.941" v="3291" actId="478"/>
          <ac:picMkLst>
            <pc:docMk/>
            <pc:sldMk cId="3127784356" sldId="291"/>
            <ac:picMk id="10" creationId="{A066078C-9525-41EE-9B5A-E7D119372281}"/>
          </ac:picMkLst>
        </pc:picChg>
        <pc:picChg chg="del">
          <ac:chgData name="Alamanda Tiara" userId="a2bada4750bd4668" providerId="LiveId" clId="{AF7FAEA1-4932-448D-AEB4-4E8A9C3297CB}" dt="2021-06-24T14:12:33.939" v="2176" actId="478"/>
          <ac:picMkLst>
            <pc:docMk/>
            <pc:sldMk cId="3127784356" sldId="291"/>
            <ac:picMk id="19" creationId="{4014912A-14A4-4D38-9E2D-8631571297EF}"/>
          </ac:picMkLst>
        </pc:picChg>
        <pc:picChg chg="del">
          <ac:chgData name="Alamanda Tiara" userId="a2bada4750bd4668" providerId="LiveId" clId="{AF7FAEA1-4932-448D-AEB4-4E8A9C3297CB}" dt="2021-06-24T14:14:14.412" v="2225" actId="478"/>
          <ac:picMkLst>
            <pc:docMk/>
            <pc:sldMk cId="3127784356" sldId="291"/>
            <ac:picMk id="21" creationId="{8C91A130-460A-4036-ABFA-FC0D0B039932}"/>
          </ac:picMkLst>
        </pc:picChg>
      </pc:sldChg>
      <pc:sldChg chg="addSp delSp modSp add mod ord modNotesTx">
        <pc:chgData name="Alamanda Tiara" userId="a2bada4750bd4668" providerId="LiveId" clId="{AF7FAEA1-4932-448D-AEB4-4E8A9C3297CB}" dt="2021-06-29T00:57:33.904" v="9945"/>
        <pc:sldMkLst>
          <pc:docMk/>
          <pc:sldMk cId="1300860247" sldId="292"/>
        </pc:sldMkLst>
        <pc:spChg chg="del">
          <ac:chgData name="Alamanda Tiara" userId="a2bada4750bd4668" providerId="LiveId" clId="{AF7FAEA1-4932-448D-AEB4-4E8A9C3297CB}" dt="2021-06-24T14:21:13.998" v="2255" actId="478"/>
          <ac:spMkLst>
            <pc:docMk/>
            <pc:sldMk cId="1300860247" sldId="292"/>
            <ac:spMk id="2" creationId="{B704D670-3B89-4C71-A369-729E85346436}"/>
          </ac:spMkLst>
        </pc:spChg>
        <pc:spChg chg="del">
          <ac:chgData name="Alamanda Tiara" userId="a2bada4750bd4668" providerId="LiveId" clId="{AF7FAEA1-4932-448D-AEB4-4E8A9C3297CB}" dt="2021-06-24T14:21:13.998" v="2255" actId="478"/>
          <ac:spMkLst>
            <pc:docMk/>
            <pc:sldMk cId="1300860247" sldId="292"/>
            <ac:spMk id="3" creationId="{1CB68A50-8C3B-4ABB-8E3E-121FFCFE44DD}"/>
          </ac:spMkLst>
        </pc:spChg>
        <pc:spChg chg="add del mod">
          <ac:chgData name="Alamanda Tiara" userId="a2bada4750bd4668" providerId="LiveId" clId="{AF7FAEA1-4932-448D-AEB4-4E8A9C3297CB}" dt="2021-06-27T13:43:17.619" v="3056" actId="478"/>
          <ac:spMkLst>
            <pc:docMk/>
            <pc:sldMk cId="1300860247" sldId="292"/>
            <ac:spMk id="3" creationId="{625162B5-91E2-4AE7-A0C7-2354C7B657B9}"/>
          </ac:spMkLst>
        </pc:spChg>
        <pc:spChg chg="add del mod">
          <ac:chgData name="Alamanda Tiara" userId="a2bada4750bd4668" providerId="LiveId" clId="{AF7FAEA1-4932-448D-AEB4-4E8A9C3297CB}" dt="2021-06-27T13:43:14.652" v="3055"/>
          <ac:spMkLst>
            <pc:docMk/>
            <pc:sldMk cId="1300860247" sldId="292"/>
            <ac:spMk id="4" creationId="{164F8A8C-6D4A-4DE7-A5A8-21B50144C98E}"/>
          </ac:spMkLst>
        </pc:spChg>
        <pc:spChg chg="del">
          <ac:chgData name="Alamanda Tiara" userId="a2bada4750bd4668" providerId="LiveId" clId="{AF7FAEA1-4932-448D-AEB4-4E8A9C3297CB}" dt="2021-06-24T14:21:54.216" v="2268" actId="478"/>
          <ac:spMkLst>
            <pc:docMk/>
            <pc:sldMk cId="1300860247" sldId="292"/>
            <ac:spMk id="4" creationId="{5E6E6113-932B-4EB0-B961-C20936DBC569}"/>
          </ac:spMkLst>
        </pc:spChg>
        <pc:spChg chg="mod">
          <ac:chgData name="Alamanda Tiara" userId="a2bada4750bd4668" providerId="LiveId" clId="{AF7FAEA1-4932-448D-AEB4-4E8A9C3297CB}" dt="2021-06-24T14:21:50.174" v="2267" actId="121"/>
          <ac:spMkLst>
            <pc:docMk/>
            <pc:sldMk cId="1300860247" sldId="292"/>
            <ac:spMk id="5" creationId="{25DFF455-C208-4ACA-9D5E-07DFF94D734C}"/>
          </ac:spMkLst>
        </pc:spChg>
        <pc:spChg chg="add mod">
          <ac:chgData name="Alamanda Tiara" userId="a2bada4750bd4668" providerId="LiveId" clId="{AF7FAEA1-4932-448D-AEB4-4E8A9C3297CB}" dt="2021-06-27T14:33:52.631" v="3610" actId="1076"/>
          <ac:spMkLst>
            <pc:docMk/>
            <pc:sldMk cId="1300860247" sldId="292"/>
            <ac:spMk id="7" creationId="{B714BAF4-1816-4F93-8FF9-6B8A745B4236}"/>
          </ac:spMkLst>
        </pc:spChg>
        <pc:spChg chg="add del mod">
          <ac:chgData name="Alamanda Tiara" userId="a2bada4750bd4668" providerId="LiveId" clId="{AF7FAEA1-4932-448D-AEB4-4E8A9C3297CB}" dt="2021-06-24T14:20:37.980" v="2241" actId="478"/>
          <ac:spMkLst>
            <pc:docMk/>
            <pc:sldMk cId="1300860247" sldId="292"/>
            <ac:spMk id="7" creationId="{D7783856-84F2-4D73-97DC-F8D5125DDFF1}"/>
          </ac:spMkLst>
        </pc:spChg>
        <pc:spChg chg="del">
          <ac:chgData name="Alamanda Tiara" userId="a2bada4750bd4668" providerId="LiveId" clId="{AF7FAEA1-4932-448D-AEB4-4E8A9C3297CB}" dt="2021-06-24T14:20:51.563" v="2248" actId="478"/>
          <ac:spMkLst>
            <pc:docMk/>
            <pc:sldMk cId="1300860247" sldId="292"/>
            <ac:spMk id="8" creationId="{339A56BA-1FDB-4E0B-A0F7-34CBA24E31E6}"/>
          </ac:spMkLst>
        </pc:spChg>
        <pc:spChg chg="del mod">
          <ac:chgData name="Alamanda Tiara" userId="a2bada4750bd4668" providerId="LiveId" clId="{AF7FAEA1-4932-448D-AEB4-4E8A9C3297CB}" dt="2021-06-24T14:20:56.128" v="2251" actId="478"/>
          <ac:spMkLst>
            <pc:docMk/>
            <pc:sldMk cId="1300860247" sldId="292"/>
            <ac:spMk id="9" creationId="{6629251B-60A0-41C6-BF2F-F37EACD62A8F}"/>
          </ac:spMkLst>
        </pc:spChg>
        <pc:spChg chg="add mod">
          <ac:chgData name="Alamanda Tiara" userId="a2bada4750bd4668" providerId="LiveId" clId="{AF7FAEA1-4932-448D-AEB4-4E8A9C3297CB}" dt="2021-06-27T14:31:53.876" v="3593" actId="1076"/>
          <ac:spMkLst>
            <pc:docMk/>
            <pc:sldMk cId="1300860247" sldId="292"/>
            <ac:spMk id="9" creationId="{D157AC12-C014-46D0-8592-AC25866E2AB4}"/>
          </ac:spMkLst>
        </pc:spChg>
        <pc:spChg chg="del">
          <ac:chgData name="Alamanda Tiara" userId="a2bada4750bd4668" providerId="LiveId" clId="{AF7FAEA1-4932-448D-AEB4-4E8A9C3297CB}" dt="2021-06-24T14:21:04.157" v="2253" actId="478"/>
          <ac:spMkLst>
            <pc:docMk/>
            <pc:sldMk cId="1300860247" sldId="292"/>
            <ac:spMk id="11" creationId="{BF830B4D-108F-4D16-B0D0-B7731A7E03B2}"/>
          </ac:spMkLst>
        </pc:spChg>
        <pc:spChg chg="add del">
          <ac:chgData name="Alamanda Tiara" userId="a2bada4750bd4668" providerId="LiveId" clId="{AF7FAEA1-4932-448D-AEB4-4E8A9C3297CB}" dt="2021-06-27T14:04:02.670" v="3336" actId="22"/>
          <ac:spMkLst>
            <pc:docMk/>
            <pc:sldMk cId="1300860247" sldId="292"/>
            <ac:spMk id="11" creationId="{F93615DB-072A-4696-BE56-54B8959EF1F5}"/>
          </ac:spMkLst>
        </pc:spChg>
        <pc:spChg chg="del">
          <ac:chgData name="Alamanda Tiara" userId="a2bada4750bd4668" providerId="LiveId" clId="{AF7FAEA1-4932-448D-AEB4-4E8A9C3297CB}" dt="2021-06-24T14:21:04.157" v="2253" actId="478"/>
          <ac:spMkLst>
            <pc:docMk/>
            <pc:sldMk cId="1300860247" sldId="292"/>
            <ac:spMk id="12" creationId="{8BB4FC88-DC3D-437D-B28B-E72C98A12C17}"/>
          </ac:spMkLst>
        </pc:spChg>
        <pc:spChg chg="add mod">
          <ac:chgData name="Alamanda Tiara" userId="a2bada4750bd4668" providerId="LiveId" clId="{AF7FAEA1-4932-448D-AEB4-4E8A9C3297CB}" dt="2021-06-27T14:33:46.564" v="3609" actId="1076"/>
          <ac:spMkLst>
            <pc:docMk/>
            <pc:sldMk cId="1300860247" sldId="292"/>
            <ac:spMk id="13" creationId="{97A288BE-453D-4C32-BF97-21A86F0193C9}"/>
          </ac:spMkLst>
        </pc:spChg>
        <pc:spChg chg="add del mod">
          <ac:chgData name="Alamanda Tiara" userId="a2bada4750bd4668" providerId="LiveId" clId="{AF7FAEA1-4932-448D-AEB4-4E8A9C3297CB}" dt="2021-06-24T14:20:40.907" v="2243" actId="478"/>
          <ac:spMkLst>
            <pc:docMk/>
            <pc:sldMk cId="1300860247" sldId="292"/>
            <ac:spMk id="13" creationId="{DBD7A3FC-220D-4D35-B8B6-DA3AFE8629F5}"/>
          </ac:spMkLst>
        </pc:spChg>
        <pc:spChg chg="add mod">
          <ac:chgData name="Alamanda Tiara" userId="a2bada4750bd4668" providerId="LiveId" clId="{AF7FAEA1-4932-448D-AEB4-4E8A9C3297CB}" dt="2021-06-27T14:32:57.994" v="3603" actId="1076"/>
          <ac:spMkLst>
            <pc:docMk/>
            <pc:sldMk cId="1300860247" sldId="292"/>
            <ac:spMk id="14" creationId="{792E631F-B571-40CF-9044-B7F990CA7872}"/>
          </ac:spMkLst>
        </pc:spChg>
        <pc:spChg chg="del">
          <ac:chgData name="Alamanda Tiara" userId="a2bada4750bd4668" providerId="LiveId" clId="{AF7FAEA1-4932-448D-AEB4-4E8A9C3297CB}" dt="2021-06-24T14:21:13.998" v="2255" actId="478"/>
          <ac:spMkLst>
            <pc:docMk/>
            <pc:sldMk cId="1300860247" sldId="292"/>
            <ac:spMk id="14" creationId="{E25018DC-9437-4973-99F3-3FC98125F2FB}"/>
          </ac:spMkLst>
        </pc:spChg>
        <pc:spChg chg="del">
          <ac:chgData name="Alamanda Tiara" userId="a2bada4750bd4668" providerId="LiveId" clId="{AF7FAEA1-4932-448D-AEB4-4E8A9C3297CB}" dt="2021-06-24T14:21:04.157" v="2253" actId="478"/>
          <ac:spMkLst>
            <pc:docMk/>
            <pc:sldMk cId="1300860247" sldId="292"/>
            <ac:spMk id="15" creationId="{04F776E8-D5AB-4C0C-92CC-3B247CEEBB01}"/>
          </ac:spMkLst>
        </pc:spChg>
        <pc:spChg chg="add del mod">
          <ac:chgData name="Alamanda Tiara" userId="a2bada4750bd4668" providerId="LiveId" clId="{AF7FAEA1-4932-448D-AEB4-4E8A9C3297CB}" dt="2021-06-27T14:24:06.721" v="3569" actId="478"/>
          <ac:spMkLst>
            <pc:docMk/>
            <pc:sldMk cId="1300860247" sldId="292"/>
            <ac:spMk id="15" creationId="{97A3E38B-4F92-4B4C-A6C6-7F426C70CD69}"/>
          </ac:spMkLst>
        </pc:spChg>
        <pc:spChg chg="add del mod">
          <ac:chgData name="Alamanda Tiara" userId="a2bada4750bd4668" providerId="LiveId" clId="{AF7FAEA1-4932-448D-AEB4-4E8A9C3297CB}" dt="2021-06-27T14:24:06.721" v="3569" actId="478"/>
          <ac:spMkLst>
            <pc:docMk/>
            <pc:sldMk cId="1300860247" sldId="292"/>
            <ac:spMk id="16" creationId="{A11A5EAE-C01B-4375-B37D-FE143691B3CC}"/>
          </ac:spMkLst>
        </pc:spChg>
        <pc:spChg chg="del">
          <ac:chgData name="Alamanda Tiara" userId="a2bada4750bd4668" providerId="LiveId" clId="{AF7FAEA1-4932-448D-AEB4-4E8A9C3297CB}" dt="2021-06-24T14:20:39.445" v="2242" actId="478"/>
          <ac:spMkLst>
            <pc:docMk/>
            <pc:sldMk cId="1300860247" sldId="292"/>
            <ac:spMk id="16" creationId="{D3C315FA-2C72-425A-8738-94AC7A485D13}"/>
          </ac:spMkLst>
        </pc:spChg>
        <pc:spChg chg="add mod">
          <ac:chgData name="Alamanda Tiara" userId="a2bada4750bd4668" providerId="LiveId" clId="{AF7FAEA1-4932-448D-AEB4-4E8A9C3297CB}" dt="2021-06-27T14:29:45.298" v="3571" actId="571"/>
          <ac:spMkLst>
            <pc:docMk/>
            <pc:sldMk cId="1300860247" sldId="292"/>
            <ac:spMk id="17" creationId="{5DF6811D-02F1-4C95-AA9A-A8959546EC1F}"/>
          </ac:spMkLst>
        </pc:spChg>
        <pc:spChg chg="del">
          <ac:chgData name="Alamanda Tiara" userId="a2bada4750bd4668" providerId="LiveId" clId="{AF7FAEA1-4932-448D-AEB4-4E8A9C3297CB}" dt="2021-06-24T14:20:42.383" v="2244" actId="478"/>
          <ac:spMkLst>
            <pc:docMk/>
            <pc:sldMk cId="1300860247" sldId="292"/>
            <ac:spMk id="17" creationId="{9FD925B9-8911-46B8-ADBB-8C542F854430}"/>
          </ac:spMkLst>
        </pc:spChg>
        <pc:spChg chg="del">
          <ac:chgData name="Alamanda Tiara" userId="a2bada4750bd4668" providerId="LiveId" clId="{AF7FAEA1-4932-448D-AEB4-4E8A9C3297CB}" dt="2021-06-24T14:20:47.217" v="2246" actId="478"/>
          <ac:spMkLst>
            <pc:docMk/>
            <pc:sldMk cId="1300860247" sldId="292"/>
            <ac:spMk id="18" creationId="{8A0C5994-CC8E-48FF-AF13-3D1C1D7266B5}"/>
          </ac:spMkLst>
        </pc:spChg>
        <pc:spChg chg="add del mod">
          <ac:chgData name="Alamanda Tiara" userId="a2bada4750bd4668" providerId="LiveId" clId="{AF7FAEA1-4932-448D-AEB4-4E8A9C3297CB}" dt="2021-06-24T14:20:44.571" v="2245" actId="478"/>
          <ac:spMkLst>
            <pc:docMk/>
            <pc:sldMk cId="1300860247" sldId="292"/>
            <ac:spMk id="20" creationId="{E084D520-FDC9-438C-99CF-6BA2D85FBAFB}"/>
          </ac:spMkLst>
        </pc:spChg>
        <pc:spChg chg="add del mod">
          <ac:chgData name="Alamanda Tiara" userId="a2bada4750bd4668" providerId="LiveId" clId="{AF7FAEA1-4932-448D-AEB4-4E8A9C3297CB}" dt="2021-06-24T14:20:48.912" v="2247" actId="478"/>
          <ac:spMkLst>
            <pc:docMk/>
            <pc:sldMk cId="1300860247" sldId="292"/>
            <ac:spMk id="24" creationId="{390839D7-4156-4DE7-9A4F-437D4B451BCA}"/>
          </ac:spMkLst>
        </pc:spChg>
        <pc:spChg chg="add del mod">
          <ac:chgData name="Alamanda Tiara" userId="a2bada4750bd4668" providerId="LiveId" clId="{AF7FAEA1-4932-448D-AEB4-4E8A9C3297CB}" dt="2021-06-24T14:20:54.877" v="2250" actId="478"/>
          <ac:spMkLst>
            <pc:docMk/>
            <pc:sldMk cId="1300860247" sldId="292"/>
            <ac:spMk id="28" creationId="{21D9F1B1-2EEB-41E1-9D41-26FF898373CA}"/>
          </ac:spMkLst>
        </pc:spChg>
        <pc:spChg chg="add del mod">
          <ac:chgData name="Alamanda Tiara" userId="a2bada4750bd4668" providerId="LiveId" clId="{AF7FAEA1-4932-448D-AEB4-4E8A9C3297CB}" dt="2021-06-24T14:21:13.998" v="2255" actId="478"/>
          <ac:spMkLst>
            <pc:docMk/>
            <pc:sldMk cId="1300860247" sldId="292"/>
            <ac:spMk id="30" creationId="{5C2201D5-5FC2-4C0F-B19A-13AF4751804F}"/>
          </ac:spMkLst>
        </pc:spChg>
        <pc:spChg chg="add del mod">
          <ac:chgData name="Alamanda Tiara" userId="a2bada4750bd4668" providerId="LiveId" clId="{AF7FAEA1-4932-448D-AEB4-4E8A9C3297CB}" dt="2021-06-24T14:21:04.157" v="2253" actId="478"/>
          <ac:spMkLst>
            <pc:docMk/>
            <pc:sldMk cId="1300860247" sldId="292"/>
            <ac:spMk id="33" creationId="{AC135DB7-DB43-473E-AFE6-0C4F364107DD}"/>
          </ac:spMkLst>
        </pc:spChg>
        <pc:spChg chg="add del mod">
          <ac:chgData name="Alamanda Tiara" userId="a2bada4750bd4668" providerId="LiveId" clId="{AF7FAEA1-4932-448D-AEB4-4E8A9C3297CB}" dt="2021-06-24T14:21:04.157" v="2253" actId="478"/>
          <ac:spMkLst>
            <pc:docMk/>
            <pc:sldMk cId="1300860247" sldId="292"/>
            <ac:spMk id="34" creationId="{E48A93E9-E445-4439-9681-A99CE1DF92A7}"/>
          </ac:spMkLst>
        </pc:spChg>
        <pc:spChg chg="add del mod">
          <ac:chgData name="Alamanda Tiara" userId="a2bada4750bd4668" providerId="LiveId" clId="{AF7FAEA1-4932-448D-AEB4-4E8A9C3297CB}" dt="2021-06-24T14:21:04.157" v="2253" actId="478"/>
          <ac:spMkLst>
            <pc:docMk/>
            <pc:sldMk cId="1300860247" sldId="292"/>
            <ac:spMk id="35" creationId="{BF252AAE-7219-450D-B385-249C12B38A9E}"/>
          </ac:spMkLst>
        </pc:spChg>
        <pc:spChg chg="add del mod">
          <ac:chgData name="Alamanda Tiara" userId="a2bada4750bd4668" providerId="LiveId" clId="{AF7FAEA1-4932-448D-AEB4-4E8A9C3297CB}" dt="2021-06-24T14:21:04.157" v="2253" actId="478"/>
          <ac:spMkLst>
            <pc:docMk/>
            <pc:sldMk cId="1300860247" sldId="292"/>
            <ac:spMk id="36" creationId="{664C23EA-4C25-4C12-89EA-78D19F9DBEAC}"/>
          </ac:spMkLst>
        </pc:spChg>
        <pc:spChg chg="add del mod">
          <ac:chgData name="Alamanda Tiara" userId="a2bada4750bd4668" providerId="LiveId" clId="{AF7FAEA1-4932-448D-AEB4-4E8A9C3297CB}" dt="2021-06-24T14:21:13.998" v="2255" actId="478"/>
          <ac:spMkLst>
            <pc:docMk/>
            <pc:sldMk cId="1300860247" sldId="292"/>
            <ac:spMk id="38" creationId="{D6DA6943-61A4-4583-8054-F65E4D9E9E2E}"/>
          </ac:spMkLst>
        </pc:spChg>
        <pc:spChg chg="add del mod">
          <ac:chgData name="Alamanda Tiara" userId="a2bada4750bd4668" providerId="LiveId" clId="{AF7FAEA1-4932-448D-AEB4-4E8A9C3297CB}" dt="2021-06-24T14:21:13.998" v="2255" actId="478"/>
          <ac:spMkLst>
            <pc:docMk/>
            <pc:sldMk cId="1300860247" sldId="292"/>
            <ac:spMk id="40" creationId="{8803C749-80F5-4438-89BB-F1D18267C024}"/>
          </ac:spMkLst>
        </pc:spChg>
        <pc:spChg chg="add del mod">
          <ac:chgData name="Alamanda Tiara" userId="a2bada4750bd4668" providerId="LiveId" clId="{AF7FAEA1-4932-448D-AEB4-4E8A9C3297CB}" dt="2021-06-24T14:21:13.998" v="2255" actId="478"/>
          <ac:spMkLst>
            <pc:docMk/>
            <pc:sldMk cId="1300860247" sldId="292"/>
            <ac:spMk id="42" creationId="{F407D8DF-8423-415B-AFC4-2B78A0E6F998}"/>
          </ac:spMkLst>
        </pc:spChg>
        <pc:spChg chg="add del mod">
          <ac:chgData name="Alamanda Tiara" userId="a2bada4750bd4668" providerId="LiveId" clId="{AF7FAEA1-4932-448D-AEB4-4E8A9C3297CB}" dt="2021-06-24T14:21:13.998" v="2255" actId="478"/>
          <ac:spMkLst>
            <pc:docMk/>
            <pc:sldMk cId="1300860247" sldId="292"/>
            <ac:spMk id="44" creationId="{5EA0B445-555B-493A-A2F8-1F1F738D28B0}"/>
          </ac:spMkLst>
        </pc:spChg>
        <pc:spChg chg="add del mod">
          <ac:chgData name="Alamanda Tiara" userId="a2bada4750bd4668" providerId="LiveId" clId="{AF7FAEA1-4932-448D-AEB4-4E8A9C3297CB}" dt="2021-06-24T14:21:22.357" v="2256" actId="478"/>
          <ac:spMkLst>
            <pc:docMk/>
            <pc:sldMk cId="1300860247" sldId="292"/>
            <ac:spMk id="47" creationId="{CB66E185-6950-443A-AF5B-D3C85E1A963B}"/>
          </ac:spMkLst>
        </pc:spChg>
        <pc:spChg chg="add del mod">
          <ac:chgData name="Alamanda Tiara" userId="a2bada4750bd4668" providerId="LiveId" clId="{AF7FAEA1-4932-448D-AEB4-4E8A9C3297CB}" dt="2021-06-24T14:21:22.357" v="2256" actId="478"/>
          <ac:spMkLst>
            <pc:docMk/>
            <pc:sldMk cId="1300860247" sldId="292"/>
            <ac:spMk id="49" creationId="{E9F97542-1988-43AB-8111-5B0BA5DCBCA6}"/>
          </ac:spMkLst>
        </pc:spChg>
        <pc:spChg chg="add del mod">
          <ac:chgData name="Alamanda Tiara" userId="a2bada4750bd4668" providerId="LiveId" clId="{AF7FAEA1-4932-448D-AEB4-4E8A9C3297CB}" dt="2021-06-24T14:21:24.334" v="2257" actId="478"/>
          <ac:spMkLst>
            <pc:docMk/>
            <pc:sldMk cId="1300860247" sldId="292"/>
            <ac:spMk id="51" creationId="{8B885A03-3A63-40D1-810E-35B4D78D3801}"/>
          </ac:spMkLst>
        </pc:spChg>
        <pc:spChg chg="add mod">
          <ac:chgData name="Alamanda Tiara" userId="a2bada4750bd4668" providerId="LiveId" clId="{AF7FAEA1-4932-448D-AEB4-4E8A9C3297CB}" dt="2021-06-27T14:44:19.764" v="3635" actId="20577"/>
          <ac:spMkLst>
            <pc:docMk/>
            <pc:sldMk cId="1300860247" sldId="292"/>
            <ac:spMk id="52" creationId="{ECEE988C-E9C5-4716-A21A-889D5EE6612A}"/>
          </ac:spMkLst>
        </pc:spChg>
        <pc:graphicFrameChg chg="add mod modGraphic">
          <ac:chgData name="Alamanda Tiara" userId="a2bada4750bd4668" providerId="LiveId" clId="{AF7FAEA1-4932-448D-AEB4-4E8A9C3297CB}" dt="2021-06-28T12:46:31.034" v="4784" actId="20577"/>
          <ac:graphicFrameMkLst>
            <pc:docMk/>
            <pc:sldMk cId="1300860247" sldId="292"/>
            <ac:graphicFrameMk id="2" creationId="{73E584EF-1CB4-4DB9-BDB9-51EA243D7B7A}"/>
          </ac:graphicFrameMkLst>
        </pc:graphicFrameChg>
        <pc:picChg chg="add mod">
          <ac:chgData name="Alamanda Tiara" userId="a2bada4750bd4668" providerId="LiveId" clId="{AF7FAEA1-4932-448D-AEB4-4E8A9C3297CB}" dt="2021-06-27T14:31:53.876" v="3593" actId="1076"/>
          <ac:picMkLst>
            <pc:docMk/>
            <pc:sldMk cId="1300860247" sldId="292"/>
            <ac:picMk id="8" creationId="{7AA500E9-9EC9-45B4-A605-DFA825398A33}"/>
          </ac:picMkLst>
        </pc:picChg>
        <pc:picChg chg="del">
          <ac:chgData name="Alamanda Tiara" userId="a2bada4750bd4668" providerId="LiveId" clId="{AF7FAEA1-4932-448D-AEB4-4E8A9C3297CB}" dt="2021-06-24T14:20:34.272" v="2240" actId="478"/>
          <ac:picMkLst>
            <pc:docMk/>
            <pc:sldMk cId="1300860247" sldId="292"/>
            <ac:picMk id="21" creationId="{6B016DDB-8130-45B7-BB72-F41ED3F505CF}"/>
          </ac:picMkLst>
        </pc:picChg>
        <pc:picChg chg="del">
          <ac:chgData name="Alamanda Tiara" userId="a2bada4750bd4668" providerId="LiveId" clId="{AF7FAEA1-4932-448D-AEB4-4E8A9C3297CB}" dt="2021-06-24T14:21:22.357" v="2256" actId="478"/>
          <ac:picMkLst>
            <pc:docMk/>
            <pc:sldMk cId="1300860247" sldId="292"/>
            <ac:picMk id="23" creationId="{EC5013A9-73C2-4436-A997-22B4D6EAEEE6}"/>
          </ac:picMkLst>
        </pc:picChg>
        <pc:picChg chg="del">
          <ac:chgData name="Alamanda Tiara" userId="a2bada4750bd4668" providerId="LiveId" clId="{AF7FAEA1-4932-448D-AEB4-4E8A9C3297CB}" dt="2021-06-24T14:21:13.998" v="2255" actId="478"/>
          <ac:picMkLst>
            <pc:docMk/>
            <pc:sldMk cId="1300860247" sldId="292"/>
            <ac:picMk id="25" creationId="{F3DF5F37-735C-40D5-A514-1754A803B040}"/>
          </ac:picMkLst>
        </pc:picChg>
        <pc:picChg chg="del">
          <ac:chgData name="Alamanda Tiara" userId="a2bada4750bd4668" providerId="LiveId" clId="{AF7FAEA1-4932-448D-AEB4-4E8A9C3297CB}" dt="2021-06-24T14:21:04.157" v="2253" actId="478"/>
          <ac:picMkLst>
            <pc:docMk/>
            <pc:sldMk cId="1300860247" sldId="292"/>
            <ac:picMk id="27" creationId="{CCC429AF-E6AE-4E81-8DCA-D310F78F5A63}"/>
          </ac:picMkLst>
        </pc:picChg>
        <pc:picChg chg="add del mod">
          <ac:chgData name="Alamanda Tiara" userId="a2bada4750bd4668" providerId="LiveId" clId="{AF7FAEA1-4932-448D-AEB4-4E8A9C3297CB}" dt="2021-06-24T14:21:04.157" v="2253" actId="478"/>
          <ac:picMkLst>
            <pc:docMk/>
            <pc:sldMk cId="1300860247" sldId="292"/>
            <ac:picMk id="31" creationId="{7696A202-DC85-4E7C-A4D9-65550D50958A}"/>
          </ac:picMkLst>
        </pc:picChg>
        <pc:picChg chg="add del mod">
          <ac:chgData name="Alamanda Tiara" userId="a2bada4750bd4668" providerId="LiveId" clId="{AF7FAEA1-4932-448D-AEB4-4E8A9C3297CB}" dt="2021-06-24T14:21:04.157" v="2253" actId="478"/>
          <ac:picMkLst>
            <pc:docMk/>
            <pc:sldMk cId="1300860247" sldId="292"/>
            <ac:picMk id="32" creationId="{CBC635A1-E13B-4076-B1A3-A59F7E76BB8E}"/>
          </ac:picMkLst>
        </pc:picChg>
        <pc:picChg chg="add del mod">
          <ac:chgData name="Alamanda Tiara" userId="a2bada4750bd4668" providerId="LiveId" clId="{AF7FAEA1-4932-448D-AEB4-4E8A9C3297CB}" dt="2021-06-24T14:21:13.998" v="2255" actId="478"/>
          <ac:picMkLst>
            <pc:docMk/>
            <pc:sldMk cId="1300860247" sldId="292"/>
            <ac:picMk id="45" creationId="{C94EE440-2BEA-401B-86C3-CC824C6AA8BA}"/>
          </ac:picMkLst>
        </pc:picChg>
      </pc:sldChg>
      <pc:sldChg chg="addSp delSp modSp add mod modNotesTx">
        <pc:chgData name="Alamanda Tiara" userId="a2bada4750bd4668" providerId="LiveId" clId="{AF7FAEA1-4932-448D-AEB4-4E8A9C3297CB}" dt="2021-06-29T01:20:02.166" v="11384"/>
        <pc:sldMkLst>
          <pc:docMk/>
          <pc:sldMk cId="3386008479" sldId="293"/>
        </pc:sldMkLst>
        <pc:spChg chg="mod">
          <ac:chgData name="Alamanda Tiara" userId="a2bada4750bd4668" providerId="LiveId" clId="{AF7FAEA1-4932-448D-AEB4-4E8A9C3297CB}" dt="2021-06-24T14:23:00.831" v="2302" actId="20577"/>
          <ac:spMkLst>
            <pc:docMk/>
            <pc:sldMk cId="3386008479" sldId="293"/>
            <ac:spMk id="5" creationId="{C9F97B9C-B392-4B88-8F6A-8F5A636C64A5}"/>
          </ac:spMkLst>
        </pc:spChg>
        <pc:spChg chg="add mod">
          <ac:chgData name="Alamanda Tiara" userId="a2bada4750bd4668" providerId="LiveId" clId="{AF7FAEA1-4932-448D-AEB4-4E8A9C3297CB}" dt="2021-06-28T02:33:40.278" v="3654" actId="20577"/>
          <ac:spMkLst>
            <pc:docMk/>
            <pc:sldMk cId="3386008479" sldId="293"/>
            <ac:spMk id="6" creationId="{01EC3186-67EE-470C-B1F1-BF7898F046A5}"/>
          </ac:spMkLst>
        </pc:spChg>
        <pc:spChg chg="mod">
          <ac:chgData name="Alamanda Tiara" userId="a2bada4750bd4668" providerId="LiveId" clId="{AF7FAEA1-4932-448D-AEB4-4E8A9C3297CB}" dt="2021-06-24T14:22:45.710" v="2284" actId="404"/>
          <ac:spMkLst>
            <pc:docMk/>
            <pc:sldMk cId="3386008479" sldId="293"/>
            <ac:spMk id="7" creationId="{4093E608-0E19-4F68-A6B7-B0A2A26356CB}"/>
          </ac:spMkLst>
        </pc:spChg>
        <pc:spChg chg="del">
          <ac:chgData name="Alamanda Tiara" userId="a2bada4750bd4668" providerId="LiveId" clId="{AF7FAEA1-4932-448D-AEB4-4E8A9C3297CB}" dt="2021-06-28T02:33:36.632" v="3651" actId="478"/>
          <ac:spMkLst>
            <pc:docMk/>
            <pc:sldMk cId="3386008479" sldId="293"/>
            <ac:spMk id="26" creationId="{D6036B70-2B5F-480C-81A8-B76C4FC96A15}"/>
          </ac:spMkLst>
        </pc:spChg>
        <pc:spChg chg="mod">
          <ac:chgData name="Alamanda Tiara" userId="a2bada4750bd4668" providerId="LiveId" clId="{AF7FAEA1-4932-448D-AEB4-4E8A9C3297CB}" dt="2021-06-28T05:53:54.974" v="4702" actId="120"/>
          <ac:spMkLst>
            <pc:docMk/>
            <pc:sldMk cId="3386008479" sldId="293"/>
            <ac:spMk id="51" creationId="{3B089BD2-D241-49DA-A4F8-2247D46C2F78}"/>
          </ac:spMkLst>
        </pc:spChg>
      </pc:sldChg>
      <pc:sldChg chg="modSp add del mod">
        <pc:chgData name="Alamanda Tiara" userId="a2bada4750bd4668" providerId="LiveId" clId="{AF7FAEA1-4932-448D-AEB4-4E8A9C3297CB}" dt="2021-06-28T02:49:43.247" v="3848" actId="47"/>
        <pc:sldMkLst>
          <pc:docMk/>
          <pc:sldMk cId="2490845826" sldId="294"/>
        </pc:sldMkLst>
        <pc:spChg chg="mod">
          <ac:chgData name="Alamanda Tiara" userId="a2bada4750bd4668" providerId="LiveId" clId="{AF7FAEA1-4932-448D-AEB4-4E8A9C3297CB}" dt="2021-06-24T14:24:55.391" v="2364" actId="20577"/>
          <ac:spMkLst>
            <pc:docMk/>
            <pc:sldMk cId="2490845826" sldId="294"/>
            <ac:spMk id="10" creationId="{12582C87-DE66-422D-B345-DFF6CBE189C7}"/>
          </ac:spMkLst>
        </pc:spChg>
      </pc:sldChg>
      <pc:sldChg chg="addSp delSp modSp add mod modNotesTx">
        <pc:chgData name="Alamanda Tiara" userId="a2bada4750bd4668" providerId="LiveId" clId="{AF7FAEA1-4932-448D-AEB4-4E8A9C3297CB}" dt="2021-06-29T01:32:45.726" v="13016" actId="20577"/>
        <pc:sldMkLst>
          <pc:docMk/>
          <pc:sldMk cId="2255382854" sldId="295"/>
        </pc:sldMkLst>
        <pc:spChg chg="mod">
          <ac:chgData name="Alamanda Tiara" userId="a2bada4750bd4668" providerId="LiveId" clId="{AF7FAEA1-4932-448D-AEB4-4E8A9C3297CB}" dt="2021-06-28T03:01:15.524" v="3979" actId="20577"/>
          <ac:spMkLst>
            <pc:docMk/>
            <pc:sldMk cId="2255382854" sldId="295"/>
            <ac:spMk id="5" creationId="{A69159B7-A184-4400-A836-53D3066CAA88}"/>
          </ac:spMkLst>
        </pc:spChg>
        <pc:spChg chg="del">
          <ac:chgData name="Alamanda Tiara" userId="a2bada4750bd4668" providerId="LiveId" clId="{AF7FAEA1-4932-448D-AEB4-4E8A9C3297CB}" dt="2021-06-28T02:43:56.562" v="3762" actId="478"/>
          <ac:spMkLst>
            <pc:docMk/>
            <pc:sldMk cId="2255382854" sldId="295"/>
            <ac:spMk id="6" creationId="{582811F0-2C02-477E-96E9-EDCD2596D94E}"/>
          </ac:spMkLst>
        </pc:spChg>
        <pc:spChg chg="add mod">
          <ac:chgData name="Alamanda Tiara" userId="a2bada4750bd4668" providerId="LiveId" clId="{AF7FAEA1-4932-448D-AEB4-4E8A9C3297CB}" dt="2021-06-28T08:13:48.592" v="4752" actId="1076"/>
          <ac:spMkLst>
            <pc:docMk/>
            <pc:sldMk cId="2255382854" sldId="295"/>
            <ac:spMk id="7" creationId="{E4A0E6FC-690D-4D0F-B702-A7409FBA090F}"/>
          </ac:spMkLst>
        </pc:spChg>
        <pc:spChg chg="del mod">
          <ac:chgData name="Alamanda Tiara" userId="a2bada4750bd4668" providerId="LiveId" clId="{AF7FAEA1-4932-448D-AEB4-4E8A9C3297CB}" dt="2021-06-28T08:13:40.287" v="4750" actId="478"/>
          <ac:spMkLst>
            <pc:docMk/>
            <pc:sldMk cId="2255382854" sldId="295"/>
            <ac:spMk id="8" creationId="{AB5767F6-2AF0-4FB0-8926-D066A87C50DA}"/>
          </ac:spMkLst>
        </pc:spChg>
        <pc:spChg chg="add mod">
          <ac:chgData name="Alamanda Tiara" userId="a2bada4750bd4668" providerId="LiveId" clId="{AF7FAEA1-4932-448D-AEB4-4E8A9C3297CB}" dt="2021-06-28T03:14:12.248" v="4237" actId="20577"/>
          <ac:spMkLst>
            <pc:docMk/>
            <pc:sldMk cId="2255382854" sldId="295"/>
            <ac:spMk id="9" creationId="{6FD38DCE-B9CF-4E05-BD5F-731AA92BBFCD}"/>
          </ac:spMkLst>
        </pc:spChg>
        <pc:spChg chg="del">
          <ac:chgData name="Alamanda Tiara" userId="a2bada4750bd4668" providerId="LiveId" clId="{AF7FAEA1-4932-448D-AEB4-4E8A9C3297CB}" dt="2021-06-28T02:45:08.950" v="3776" actId="478"/>
          <ac:spMkLst>
            <pc:docMk/>
            <pc:sldMk cId="2255382854" sldId="295"/>
            <ac:spMk id="23" creationId="{9235714B-38A4-4BAA-9B28-6B9F8CF8837A}"/>
          </ac:spMkLst>
        </pc:spChg>
        <pc:picChg chg="mod">
          <ac:chgData name="Alamanda Tiara" userId="a2bada4750bd4668" providerId="LiveId" clId="{AF7FAEA1-4932-448D-AEB4-4E8A9C3297CB}" dt="2021-06-28T08:13:52.273" v="4753" actId="1076"/>
          <ac:picMkLst>
            <pc:docMk/>
            <pc:sldMk cId="2255382854" sldId="295"/>
            <ac:picMk id="4" creationId="{51D0134C-EACF-416E-9460-19CA6A38473C}"/>
          </ac:picMkLst>
        </pc:picChg>
      </pc:sldChg>
      <pc:sldChg chg="addSp delSp modSp add mod modNotesTx">
        <pc:chgData name="Alamanda Tiara" userId="a2bada4750bd4668" providerId="LiveId" clId="{AF7FAEA1-4932-448D-AEB4-4E8A9C3297CB}" dt="2021-06-29T01:34:42.472" v="13276" actId="20577"/>
        <pc:sldMkLst>
          <pc:docMk/>
          <pc:sldMk cId="2239997993" sldId="296"/>
        </pc:sldMkLst>
        <pc:spChg chg="mod">
          <ac:chgData name="Alamanda Tiara" userId="a2bada4750bd4668" providerId="LiveId" clId="{AF7FAEA1-4932-448D-AEB4-4E8A9C3297CB}" dt="2021-06-24T14:23:36.998" v="2321" actId="20577"/>
          <ac:spMkLst>
            <pc:docMk/>
            <pc:sldMk cId="2239997993" sldId="296"/>
            <ac:spMk id="5" creationId="{C9F97B9C-B392-4B88-8F6A-8F5A636C64A5}"/>
          </ac:spMkLst>
        </pc:spChg>
        <pc:spChg chg="add mod">
          <ac:chgData name="Alamanda Tiara" userId="a2bada4750bd4668" providerId="LiveId" clId="{AF7FAEA1-4932-448D-AEB4-4E8A9C3297CB}" dt="2021-06-28T05:55:22.831" v="4719" actId="1076"/>
          <ac:spMkLst>
            <pc:docMk/>
            <pc:sldMk cId="2239997993" sldId="296"/>
            <ac:spMk id="6" creationId="{8954FE98-51C3-499A-AE59-21150CB2BFF7}"/>
          </ac:spMkLst>
        </pc:spChg>
        <pc:spChg chg="add mod">
          <ac:chgData name="Alamanda Tiara" userId="a2bada4750bd4668" providerId="LiveId" clId="{AF7FAEA1-4932-448D-AEB4-4E8A9C3297CB}" dt="2021-06-28T03:14:17.923" v="4239" actId="20577"/>
          <ac:spMkLst>
            <pc:docMk/>
            <pc:sldMk cId="2239997993" sldId="296"/>
            <ac:spMk id="8" creationId="{12C0290A-34B0-47AC-BB10-59C8C8809EA7}"/>
          </ac:spMkLst>
        </pc:spChg>
        <pc:spChg chg="del">
          <ac:chgData name="Alamanda Tiara" userId="a2bada4750bd4668" providerId="LiveId" clId="{AF7FAEA1-4932-448D-AEB4-4E8A9C3297CB}" dt="2021-06-28T02:49:53.318" v="3849" actId="478"/>
          <ac:spMkLst>
            <pc:docMk/>
            <pc:sldMk cId="2239997993" sldId="296"/>
            <ac:spMk id="26" creationId="{D6036B70-2B5F-480C-81A8-B76C4FC96A15}"/>
          </ac:spMkLst>
        </pc:spChg>
        <pc:spChg chg="mod">
          <ac:chgData name="Alamanda Tiara" userId="a2bada4750bd4668" providerId="LiveId" clId="{AF7FAEA1-4932-448D-AEB4-4E8A9C3297CB}" dt="2021-06-28T05:55:14.501" v="4717" actId="20577"/>
          <ac:spMkLst>
            <pc:docMk/>
            <pc:sldMk cId="2239997993" sldId="296"/>
            <ac:spMk id="51" creationId="{3B089BD2-D241-49DA-A4F8-2247D46C2F78}"/>
          </ac:spMkLst>
        </pc:spChg>
      </pc:sldChg>
      <pc:sldChg chg="addSp delSp modSp add mod modNotesTx">
        <pc:chgData name="Alamanda Tiara" userId="a2bada4750bd4668" providerId="LiveId" clId="{AF7FAEA1-4932-448D-AEB4-4E8A9C3297CB}" dt="2021-06-29T01:23:55.547" v="12131" actId="20577"/>
        <pc:sldMkLst>
          <pc:docMk/>
          <pc:sldMk cId="2924498586" sldId="297"/>
        </pc:sldMkLst>
        <pc:spChg chg="mod">
          <ac:chgData name="Alamanda Tiara" userId="a2bada4750bd4668" providerId="LiveId" clId="{AF7FAEA1-4932-448D-AEB4-4E8A9C3297CB}" dt="2021-06-28T02:54:43.517" v="3917" actId="1076"/>
          <ac:spMkLst>
            <pc:docMk/>
            <pc:sldMk cId="2924498586" sldId="297"/>
            <ac:spMk id="6" creationId="{C5A197AD-FBE5-4AE0-96EC-18D7B72AE33F}"/>
          </ac:spMkLst>
        </pc:spChg>
        <pc:spChg chg="del">
          <ac:chgData name="Alamanda Tiara" userId="a2bada4750bd4668" providerId="LiveId" clId="{AF7FAEA1-4932-448D-AEB4-4E8A9C3297CB}" dt="2021-06-28T02:34:11.146" v="3656" actId="478"/>
          <ac:spMkLst>
            <pc:docMk/>
            <pc:sldMk cId="2924498586" sldId="297"/>
            <ac:spMk id="8" creationId="{6803B723-D78A-42D0-A7FF-D8B3A349319B}"/>
          </ac:spMkLst>
        </pc:spChg>
        <pc:spChg chg="mod">
          <ac:chgData name="Alamanda Tiara" userId="a2bada4750bd4668" providerId="LiveId" clId="{AF7FAEA1-4932-448D-AEB4-4E8A9C3297CB}" dt="2021-06-28T05:54:22.552" v="4706" actId="1076"/>
          <ac:spMkLst>
            <pc:docMk/>
            <pc:sldMk cId="2924498586" sldId="297"/>
            <ac:spMk id="9" creationId="{48F37A8A-0327-4646-9549-237869B209B4}"/>
          </ac:spMkLst>
        </pc:spChg>
        <pc:spChg chg="mod">
          <ac:chgData name="Alamanda Tiara" userId="a2bada4750bd4668" providerId="LiveId" clId="{AF7FAEA1-4932-448D-AEB4-4E8A9C3297CB}" dt="2021-06-24T14:24:48.130" v="2353" actId="20577"/>
          <ac:spMkLst>
            <pc:docMk/>
            <pc:sldMk cId="2924498586" sldId="297"/>
            <ac:spMk id="10" creationId="{12582C87-DE66-422D-B345-DFF6CBE189C7}"/>
          </ac:spMkLst>
        </pc:spChg>
        <pc:spChg chg="add mod">
          <ac:chgData name="Alamanda Tiara" userId="a2bada4750bd4668" providerId="LiveId" clId="{AF7FAEA1-4932-448D-AEB4-4E8A9C3297CB}" dt="2021-06-28T03:13:47.534" v="4229" actId="20577"/>
          <ac:spMkLst>
            <pc:docMk/>
            <pc:sldMk cId="2924498586" sldId="297"/>
            <ac:spMk id="12" creationId="{9162D1C3-9E14-47C4-86FB-A0A2A95D6FCD}"/>
          </ac:spMkLst>
        </pc:spChg>
        <pc:spChg chg="mod">
          <ac:chgData name="Alamanda Tiara" userId="a2bada4750bd4668" providerId="LiveId" clId="{AF7FAEA1-4932-448D-AEB4-4E8A9C3297CB}" dt="2021-06-28T02:35:47.959" v="3678" actId="1076"/>
          <ac:spMkLst>
            <pc:docMk/>
            <pc:sldMk cId="2924498586" sldId="297"/>
            <ac:spMk id="28" creationId="{41DF5D73-ED8E-420C-A6C6-25A8F681729A}"/>
          </ac:spMkLst>
        </pc:spChg>
        <pc:spChg chg="mod">
          <ac:chgData name="Alamanda Tiara" userId="a2bada4750bd4668" providerId="LiveId" clId="{AF7FAEA1-4932-448D-AEB4-4E8A9C3297CB}" dt="2021-06-28T02:35:56.627" v="3681" actId="1076"/>
          <ac:spMkLst>
            <pc:docMk/>
            <pc:sldMk cId="2924498586" sldId="297"/>
            <ac:spMk id="29" creationId="{41DF5D73-ED8E-420C-A6C6-25A8F681729A}"/>
          </ac:spMkLst>
        </pc:spChg>
      </pc:sldChg>
      <pc:sldChg chg="addSp delSp modSp add mod modNotesTx">
        <pc:chgData name="Alamanda Tiara" userId="a2bada4750bd4668" providerId="LiveId" clId="{AF7FAEA1-4932-448D-AEB4-4E8A9C3297CB}" dt="2021-06-29T01:50:21.977" v="14353" actId="1076"/>
        <pc:sldMkLst>
          <pc:docMk/>
          <pc:sldMk cId="2501421369" sldId="298"/>
        </pc:sldMkLst>
        <pc:spChg chg="mod">
          <ac:chgData name="Alamanda Tiara" userId="a2bada4750bd4668" providerId="LiveId" clId="{AF7FAEA1-4932-448D-AEB4-4E8A9C3297CB}" dt="2021-06-29T01:44:38.215" v="14294" actId="20577"/>
          <ac:spMkLst>
            <pc:docMk/>
            <pc:sldMk cId="2501421369" sldId="298"/>
            <ac:spMk id="5" creationId="{A69159B7-A184-4400-A836-53D3066CAA88}"/>
          </ac:spMkLst>
        </pc:spChg>
        <pc:spChg chg="del">
          <ac:chgData name="Alamanda Tiara" userId="a2bada4750bd4668" providerId="LiveId" clId="{AF7FAEA1-4932-448D-AEB4-4E8A9C3297CB}" dt="2021-06-28T03:10:15.118" v="4165" actId="478"/>
          <ac:spMkLst>
            <pc:docMk/>
            <pc:sldMk cId="2501421369" sldId="298"/>
            <ac:spMk id="6" creationId="{DFC8C174-2E45-4828-8705-FDE33FB61F7F}"/>
          </ac:spMkLst>
        </pc:spChg>
        <pc:spChg chg="add mod">
          <ac:chgData name="Alamanda Tiara" userId="a2bada4750bd4668" providerId="LiveId" clId="{AF7FAEA1-4932-448D-AEB4-4E8A9C3297CB}" dt="2021-06-28T03:14:42.011" v="4253" actId="20577"/>
          <ac:spMkLst>
            <pc:docMk/>
            <pc:sldMk cId="2501421369" sldId="298"/>
            <ac:spMk id="7" creationId="{B516FE0C-EB8C-4E76-B2C6-B172F19ACB40}"/>
          </ac:spMkLst>
        </pc:spChg>
        <pc:spChg chg="del mod">
          <ac:chgData name="Alamanda Tiara" userId="a2bada4750bd4668" providerId="LiveId" clId="{AF7FAEA1-4932-448D-AEB4-4E8A9C3297CB}" dt="2021-06-28T08:13:58.301" v="4754" actId="478"/>
          <ac:spMkLst>
            <pc:docMk/>
            <pc:sldMk cId="2501421369" sldId="298"/>
            <ac:spMk id="8" creationId="{21915A54-8BDA-490E-8A46-FC361FE03AEF}"/>
          </ac:spMkLst>
        </pc:spChg>
        <pc:spChg chg="add mod">
          <ac:chgData name="Alamanda Tiara" userId="a2bada4750bd4668" providerId="LiveId" clId="{AF7FAEA1-4932-448D-AEB4-4E8A9C3297CB}" dt="2021-06-28T08:14:05.092" v="4756" actId="1076"/>
          <ac:spMkLst>
            <pc:docMk/>
            <pc:sldMk cId="2501421369" sldId="298"/>
            <ac:spMk id="9" creationId="{34301DEC-939D-4BCD-A379-31FF2377470E}"/>
          </ac:spMkLst>
        </pc:spChg>
        <pc:spChg chg="del">
          <ac:chgData name="Alamanda Tiara" userId="a2bada4750bd4668" providerId="LiveId" clId="{AF7FAEA1-4932-448D-AEB4-4E8A9C3297CB}" dt="2021-06-28T02:59:27.798" v="3965" actId="478"/>
          <ac:spMkLst>
            <pc:docMk/>
            <pc:sldMk cId="2501421369" sldId="298"/>
            <ac:spMk id="23" creationId="{9235714B-38A4-4BAA-9B28-6B9F8CF8837A}"/>
          </ac:spMkLst>
        </pc:spChg>
        <pc:picChg chg="add mod">
          <ac:chgData name="Alamanda Tiara" userId="a2bada4750bd4668" providerId="LiveId" clId="{AF7FAEA1-4932-448D-AEB4-4E8A9C3297CB}" dt="2021-06-29T01:50:21.977" v="14353" actId="1076"/>
          <ac:picMkLst>
            <pc:docMk/>
            <pc:sldMk cId="2501421369" sldId="298"/>
            <ac:picMk id="3" creationId="{D677DBE9-8621-4076-B200-874B0760423D}"/>
          </ac:picMkLst>
        </pc:picChg>
        <pc:picChg chg="del mod">
          <ac:chgData name="Alamanda Tiara" userId="a2bada4750bd4668" providerId="LiveId" clId="{AF7FAEA1-4932-448D-AEB4-4E8A9C3297CB}" dt="2021-06-29T01:50:11.367" v="14351" actId="478"/>
          <ac:picMkLst>
            <pc:docMk/>
            <pc:sldMk cId="2501421369" sldId="298"/>
            <ac:picMk id="4" creationId="{C24F34FA-6750-4283-AC45-EF2A378DCDC2}"/>
          </ac:picMkLst>
        </pc:picChg>
      </pc:sldChg>
      <pc:sldChg chg="modSp add del mod">
        <pc:chgData name="Alamanda Tiara" userId="a2bada4750bd4668" providerId="LiveId" clId="{AF7FAEA1-4932-448D-AEB4-4E8A9C3297CB}" dt="2021-06-28T02:27:31.705" v="3649" actId="47"/>
        <pc:sldMkLst>
          <pc:docMk/>
          <pc:sldMk cId="1499432351" sldId="299"/>
        </pc:sldMkLst>
        <pc:spChg chg="mod">
          <ac:chgData name="Alamanda Tiara" userId="a2bada4750bd4668" providerId="LiveId" clId="{AF7FAEA1-4932-448D-AEB4-4E8A9C3297CB}" dt="2021-06-24T14:24:29.582" v="2342" actId="20577"/>
          <ac:spMkLst>
            <pc:docMk/>
            <pc:sldMk cId="1499432351" sldId="299"/>
            <ac:spMk id="5" creationId="{C9F97B9C-B392-4B88-8F6A-8F5A636C64A5}"/>
          </ac:spMkLst>
        </pc:spChg>
        <pc:spChg chg="mod">
          <ac:chgData name="Alamanda Tiara" userId="a2bada4750bd4668" providerId="LiveId" clId="{AF7FAEA1-4932-448D-AEB4-4E8A9C3297CB}" dt="2021-06-24T14:24:11.778" v="2334" actId="20577"/>
          <ac:spMkLst>
            <pc:docMk/>
            <pc:sldMk cId="1499432351" sldId="299"/>
            <ac:spMk id="7" creationId="{4093E608-0E19-4F68-A6B7-B0A2A26356CB}"/>
          </ac:spMkLst>
        </pc:spChg>
        <pc:spChg chg="mod">
          <ac:chgData name="Alamanda Tiara" userId="a2bada4750bd4668" providerId="LiveId" clId="{AF7FAEA1-4932-448D-AEB4-4E8A9C3297CB}" dt="2021-06-27T09:50:51.037" v="3003" actId="121"/>
          <ac:spMkLst>
            <pc:docMk/>
            <pc:sldMk cId="1499432351" sldId="299"/>
            <ac:spMk id="51" creationId="{3B089BD2-D241-49DA-A4F8-2247D46C2F78}"/>
          </ac:spMkLst>
        </pc:spChg>
      </pc:sldChg>
      <pc:sldChg chg="modSp add del mod">
        <pc:chgData name="Alamanda Tiara" userId="a2bada4750bd4668" providerId="LiveId" clId="{AF7FAEA1-4932-448D-AEB4-4E8A9C3297CB}" dt="2021-06-28T02:27:31.705" v="3649" actId="47"/>
        <pc:sldMkLst>
          <pc:docMk/>
          <pc:sldMk cId="2752203495" sldId="300"/>
        </pc:sldMkLst>
        <pc:spChg chg="mod">
          <ac:chgData name="Alamanda Tiara" userId="a2bada4750bd4668" providerId="LiveId" clId="{AF7FAEA1-4932-448D-AEB4-4E8A9C3297CB}" dt="2021-06-24T14:25:17.953" v="2394" actId="20577"/>
          <ac:spMkLst>
            <pc:docMk/>
            <pc:sldMk cId="2752203495" sldId="300"/>
            <ac:spMk id="10" creationId="{12582C87-DE66-422D-B345-DFF6CBE189C7}"/>
          </ac:spMkLst>
        </pc:spChg>
      </pc:sldChg>
      <pc:sldChg chg="modSp add del mod">
        <pc:chgData name="Alamanda Tiara" userId="a2bada4750bd4668" providerId="LiveId" clId="{AF7FAEA1-4932-448D-AEB4-4E8A9C3297CB}" dt="2021-06-28T02:27:31.705" v="3649" actId="47"/>
        <pc:sldMkLst>
          <pc:docMk/>
          <pc:sldMk cId="2505558315" sldId="301"/>
        </pc:sldMkLst>
        <pc:spChg chg="mod">
          <ac:chgData name="Alamanda Tiara" userId="a2bada4750bd4668" providerId="LiveId" clId="{AF7FAEA1-4932-448D-AEB4-4E8A9C3297CB}" dt="2021-06-24T14:25:31.729" v="2404" actId="20577"/>
          <ac:spMkLst>
            <pc:docMk/>
            <pc:sldMk cId="2505558315" sldId="301"/>
            <ac:spMk id="5" creationId="{A69159B7-A184-4400-A836-53D3066CAA88}"/>
          </ac:spMkLst>
        </pc:spChg>
        <pc:spChg chg="mod">
          <ac:chgData name="Alamanda Tiara" userId="a2bada4750bd4668" providerId="LiveId" clId="{AF7FAEA1-4932-448D-AEB4-4E8A9C3297CB}" dt="2021-06-27T09:49:17.151" v="3000" actId="20577"/>
          <ac:spMkLst>
            <pc:docMk/>
            <pc:sldMk cId="2505558315" sldId="301"/>
            <ac:spMk id="10" creationId="{00000000-0000-0000-0000-000000000000}"/>
          </ac:spMkLst>
        </pc:spChg>
        <pc:spChg chg="mod">
          <ac:chgData name="Alamanda Tiara" userId="a2bada4750bd4668" providerId="LiveId" clId="{AF7FAEA1-4932-448D-AEB4-4E8A9C3297CB}" dt="2021-06-27T09:49:20.293" v="3002" actId="20577"/>
          <ac:spMkLst>
            <pc:docMk/>
            <pc:sldMk cId="2505558315" sldId="301"/>
            <ac:spMk id="11" creationId="{00000000-0000-0000-0000-000000000000}"/>
          </ac:spMkLst>
        </pc:spChg>
        <pc:spChg chg="mod">
          <ac:chgData name="Alamanda Tiara" userId="a2bada4750bd4668" providerId="LiveId" clId="{AF7FAEA1-4932-448D-AEB4-4E8A9C3297CB}" dt="2021-06-27T09:49:14.092" v="2998" actId="20577"/>
          <ac:spMkLst>
            <pc:docMk/>
            <pc:sldMk cId="2505558315" sldId="301"/>
            <ac:spMk id="17" creationId="{00000000-0000-0000-0000-000000000000}"/>
          </ac:spMkLst>
        </pc:spChg>
      </pc:sldChg>
      <pc:sldChg chg="addSp delSp modSp add del mod ord">
        <pc:chgData name="Alamanda Tiara" userId="a2bada4750bd4668" providerId="LiveId" clId="{AF7FAEA1-4932-448D-AEB4-4E8A9C3297CB}" dt="2021-06-28T02:27:31.705" v="3649" actId="47"/>
        <pc:sldMkLst>
          <pc:docMk/>
          <pc:sldMk cId="2781918390" sldId="302"/>
        </pc:sldMkLst>
        <pc:spChg chg="del">
          <ac:chgData name="Alamanda Tiara" userId="a2bada4750bd4668" providerId="LiveId" clId="{AF7FAEA1-4932-448D-AEB4-4E8A9C3297CB}" dt="2021-06-24T14:26:22.399" v="2426" actId="478"/>
          <ac:spMkLst>
            <pc:docMk/>
            <pc:sldMk cId="2781918390" sldId="302"/>
            <ac:spMk id="3" creationId="{EF69EB2E-32AD-4E56-ACCD-628499CF1A9D}"/>
          </ac:spMkLst>
        </pc:spChg>
        <pc:spChg chg="del">
          <ac:chgData name="Alamanda Tiara" userId="a2bada4750bd4668" providerId="LiveId" clId="{AF7FAEA1-4932-448D-AEB4-4E8A9C3297CB}" dt="2021-06-24T14:26:23.759" v="2427" actId="478"/>
          <ac:spMkLst>
            <pc:docMk/>
            <pc:sldMk cId="2781918390" sldId="302"/>
            <ac:spMk id="4" creationId="{1AB07080-DDFB-4D26-BCE5-C73FB50C1EB2}"/>
          </ac:spMkLst>
        </pc:spChg>
        <pc:spChg chg="del">
          <ac:chgData name="Alamanda Tiara" userId="a2bada4750bd4668" providerId="LiveId" clId="{AF7FAEA1-4932-448D-AEB4-4E8A9C3297CB}" dt="2021-06-24T14:26:26.745" v="2428" actId="478"/>
          <ac:spMkLst>
            <pc:docMk/>
            <pc:sldMk cId="2781918390" sldId="302"/>
            <ac:spMk id="5" creationId="{EBF8039A-CC91-4182-BE91-65DD91EAB0D8}"/>
          </ac:spMkLst>
        </pc:spChg>
        <pc:spChg chg="mod">
          <ac:chgData name="Alamanda Tiara" userId="a2bada4750bd4668" providerId="LiveId" clId="{AF7FAEA1-4932-448D-AEB4-4E8A9C3297CB}" dt="2021-06-24T14:26:14.847" v="2421" actId="20577"/>
          <ac:spMkLst>
            <pc:docMk/>
            <pc:sldMk cId="2781918390" sldId="302"/>
            <ac:spMk id="6" creationId="{352265A1-CA22-407F-AB4C-E1D3E445D448}"/>
          </ac:spMkLst>
        </pc:spChg>
        <pc:spChg chg="add del mod">
          <ac:chgData name="Alamanda Tiara" userId="a2bada4750bd4668" providerId="LiveId" clId="{AF7FAEA1-4932-448D-AEB4-4E8A9C3297CB}" dt="2021-06-24T14:26:18.833" v="2423" actId="478"/>
          <ac:spMkLst>
            <pc:docMk/>
            <pc:sldMk cId="2781918390" sldId="302"/>
            <ac:spMk id="7" creationId="{A7EB239B-1542-4BE9-8655-833BCF693EB3}"/>
          </ac:spMkLst>
        </pc:spChg>
        <pc:spChg chg="add del mod">
          <ac:chgData name="Alamanda Tiara" userId="a2bada4750bd4668" providerId="LiveId" clId="{AF7FAEA1-4932-448D-AEB4-4E8A9C3297CB}" dt="2021-06-24T14:26:20.616" v="2425" actId="478"/>
          <ac:spMkLst>
            <pc:docMk/>
            <pc:sldMk cId="2781918390" sldId="302"/>
            <ac:spMk id="10" creationId="{4EEFD14A-7B93-4014-A9C3-73FD6660277F}"/>
          </ac:spMkLst>
        </pc:spChg>
        <pc:picChg chg="del">
          <ac:chgData name="Alamanda Tiara" userId="a2bada4750bd4668" providerId="LiveId" clId="{AF7FAEA1-4932-448D-AEB4-4E8A9C3297CB}" dt="2021-06-24T14:26:19.385" v="2424" actId="478"/>
          <ac:picMkLst>
            <pc:docMk/>
            <pc:sldMk cId="2781918390" sldId="302"/>
            <ac:picMk id="8" creationId="{00000000-0000-0000-0000-000000000000}"/>
          </ac:picMkLst>
        </pc:picChg>
        <pc:picChg chg="del">
          <ac:chgData name="Alamanda Tiara" userId="a2bada4750bd4668" providerId="LiveId" clId="{AF7FAEA1-4932-448D-AEB4-4E8A9C3297CB}" dt="2021-06-24T14:26:17.490" v="2422" actId="478"/>
          <ac:picMkLst>
            <pc:docMk/>
            <pc:sldMk cId="2781918390" sldId="302"/>
            <ac:picMk id="13" creationId="{4A015036-C466-40E2-9E51-321D601A5BA1}"/>
          </ac:picMkLst>
        </pc:picChg>
      </pc:sldChg>
      <pc:sldChg chg="add del ord">
        <pc:chgData name="Alamanda Tiara" userId="a2bada4750bd4668" providerId="LiveId" clId="{AF7FAEA1-4932-448D-AEB4-4E8A9C3297CB}" dt="2021-06-25T12:29:32.281" v="2446" actId="47"/>
        <pc:sldMkLst>
          <pc:docMk/>
          <pc:sldMk cId="219930375" sldId="303"/>
        </pc:sldMkLst>
      </pc:sldChg>
      <pc:sldChg chg="addSp modSp add mod modNotesTx">
        <pc:chgData name="Alamanda Tiara" userId="a2bada4750bd4668" providerId="LiveId" clId="{AF7FAEA1-4932-448D-AEB4-4E8A9C3297CB}" dt="2021-06-29T01:06:49.758" v="11036" actId="20577"/>
        <pc:sldMkLst>
          <pc:docMk/>
          <pc:sldMk cId="269621539" sldId="303"/>
        </pc:sldMkLst>
        <pc:spChg chg="mod">
          <ac:chgData name="Alamanda Tiara" userId="a2bada4750bd4668" providerId="LiveId" clId="{AF7FAEA1-4932-448D-AEB4-4E8A9C3297CB}" dt="2021-06-28T09:39:25.351" v="4774"/>
          <ac:spMkLst>
            <pc:docMk/>
            <pc:sldMk cId="269621539" sldId="303"/>
            <ac:spMk id="6" creationId="{C5A197AD-FBE5-4AE0-96EC-18D7B72AE33F}"/>
          </ac:spMkLst>
        </pc:spChg>
        <pc:spChg chg="mod">
          <ac:chgData name="Alamanda Tiara" userId="a2bada4750bd4668" providerId="LiveId" clId="{AF7FAEA1-4932-448D-AEB4-4E8A9C3297CB}" dt="2021-06-27T14:44:29.959" v="3637" actId="20577"/>
          <ac:spMkLst>
            <pc:docMk/>
            <pc:sldMk cId="269621539" sldId="303"/>
            <ac:spMk id="8" creationId="{6803B723-D78A-42D0-A7FF-D8B3A349319B}"/>
          </ac:spMkLst>
        </pc:spChg>
        <pc:spChg chg="add mod">
          <ac:chgData name="Alamanda Tiara" userId="a2bada4750bd4668" providerId="LiveId" clId="{AF7FAEA1-4932-448D-AEB4-4E8A9C3297CB}" dt="2021-06-27T12:22:37.021" v="3017" actId="1076"/>
          <ac:spMkLst>
            <pc:docMk/>
            <pc:sldMk cId="269621539" sldId="303"/>
            <ac:spMk id="9" creationId="{8A5F4549-AB61-422D-B056-000F79C22595}"/>
          </ac:spMkLst>
        </pc:spChg>
        <pc:spChg chg="mod">
          <ac:chgData name="Alamanda Tiara" userId="a2bada4750bd4668" providerId="LiveId" clId="{AF7FAEA1-4932-448D-AEB4-4E8A9C3297CB}" dt="2021-06-28T09:40:08.917" v="4781"/>
          <ac:spMkLst>
            <pc:docMk/>
            <pc:sldMk cId="269621539" sldId="303"/>
            <ac:spMk id="11" creationId="{48F37A8A-0327-4646-9549-237869B209B4}"/>
          </ac:spMkLst>
        </pc:spChg>
        <pc:spChg chg="mod">
          <ac:chgData name="Alamanda Tiara" userId="a2bada4750bd4668" providerId="LiveId" clId="{AF7FAEA1-4932-448D-AEB4-4E8A9C3297CB}" dt="2021-06-27T14:12:31.234" v="3437" actId="1076"/>
          <ac:spMkLst>
            <pc:docMk/>
            <pc:sldMk cId="269621539" sldId="303"/>
            <ac:spMk id="12" creationId="{41DF5D73-ED8E-420C-A6C6-25A8F681729A}"/>
          </ac:spMkLst>
        </pc:spChg>
      </pc:sldChg>
      <pc:sldChg chg="addSp delSp modSp mod modNotesTx">
        <pc:chgData name="Alamanda Tiara" userId="a2bada4750bd4668" providerId="LiveId" clId="{AF7FAEA1-4932-448D-AEB4-4E8A9C3297CB}" dt="2021-06-29T01:26:12.555" v="12228"/>
        <pc:sldMkLst>
          <pc:docMk/>
          <pc:sldMk cId="2479513825" sldId="304"/>
        </pc:sldMkLst>
        <pc:spChg chg="mod">
          <ac:chgData name="Alamanda Tiara" userId="a2bada4750bd4668" providerId="LiveId" clId="{AF7FAEA1-4932-448D-AEB4-4E8A9C3297CB}" dt="2021-06-28T05:54:28.924" v="4707" actId="20577"/>
          <ac:spMkLst>
            <pc:docMk/>
            <pc:sldMk cId="2479513825" sldId="304"/>
            <ac:spMk id="6" creationId="{C5A197AD-FBE5-4AE0-96EC-18D7B72AE33F}"/>
          </ac:spMkLst>
        </pc:spChg>
        <pc:spChg chg="add mod">
          <ac:chgData name="Alamanda Tiara" userId="a2bada4750bd4668" providerId="LiveId" clId="{AF7FAEA1-4932-448D-AEB4-4E8A9C3297CB}" dt="2021-06-28T03:13:52.822" v="4231" actId="20577"/>
          <ac:spMkLst>
            <pc:docMk/>
            <pc:sldMk cId="2479513825" sldId="304"/>
            <ac:spMk id="7" creationId="{C66F7341-861C-457C-BA09-62F62ACBACB6}"/>
          </ac:spMkLst>
        </pc:spChg>
        <pc:spChg chg="del">
          <ac:chgData name="Alamanda Tiara" userId="a2bada4750bd4668" providerId="LiveId" clId="{AF7FAEA1-4932-448D-AEB4-4E8A9C3297CB}" dt="2021-06-28T02:37:34.531" v="3687" actId="478"/>
          <ac:spMkLst>
            <pc:docMk/>
            <pc:sldMk cId="2479513825" sldId="304"/>
            <ac:spMk id="8" creationId="{6803B723-D78A-42D0-A7FF-D8B3A349319B}"/>
          </ac:spMkLst>
        </pc:spChg>
      </pc:sldChg>
      <pc:sldChg chg="addSp delSp modSp mod modNotesTx">
        <pc:chgData name="Alamanda Tiara" userId="a2bada4750bd4668" providerId="LiveId" clId="{AF7FAEA1-4932-448D-AEB4-4E8A9C3297CB}" dt="2021-06-29T01:26:59.292" v="12340"/>
        <pc:sldMkLst>
          <pc:docMk/>
          <pc:sldMk cId="760039287" sldId="305"/>
        </pc:sldMkLst>
        <pc:spChg chg="mod">
          <ac:chgData name="Alamanda Tiara" userId="a2bada4750bd4668" providerId="LiveId" clId="{AF7FAEA1-4932-448D-AEB4-4E8A9C3297CB}" dt="2021-06-28T05:54:38.080" v="4708" actId="120"/>
          <ac:spMkLst>
            <pc:docMk/>
            <pc:sldMk cId="760039287" sldId="305"/>
            <ac:spMk id="6" creationId="{C5A197AD-FBE5-4AE0-96EC-18D7B72AE33F}"/>
          </ac:spMkLst>
        </pc:spChg>
        <pc:spChg chg="add mod">
          <ac:chgData name="Alamanda Tiara" userId="a2bada4750bd4668" providerId="LiveId" clId="{AF7FAEA1-4932-448D-AEB4-4E8A9C3297CB}" dt="2021-06-28T03:14:00.794" v="4233" actId="20577"/>
          <ac:spMkLst>
            <pc:docMk/>
            <pc:sldMk cId="760039287" sldId="305"/>
            <ac:spMk id="7" creationId="{833E976A-FB2C-4426-875E-3578EC7753E9}"/>
          </ac:spMkLst>
        </pc:spChg>
        <pc:spChg chg="del">
          <ac:chgData name="Alamanda Tiara" userId="a2bada4750bd4668" providerId="LiveId" clId="{AF7FAEA1-4932-448D-AEB4-4E8A9C3297CB}" dt="2021-06-28T02:41:44.316" v="3726" actId="478"/>
          <ac:spMkLst>
            <pc:docMk/>
            <pc:sldMk cId="760039287" sldId="305"/>
            <ac:spMk id="8" creationId="{6803B723-D78A-42D0-A7FF-D8B3A349319B}"/>
          </ac:spMkLst>
        </pc:spChg>
        <pc:spChg chg="mod">
          <ac:chgData name="Alamanda Tiara" userId="a2bada4750bd4668" providerId="LiveId" clId="{AF7FAEA1-4932-448D-AEB4-4E8A9C3297CB}" dt="2021-06-28T02:39:19.267" v="3709" actId="1076"/>
          <ac:spMkLst>
            <pc:docMk/>
            <pc:sldMk cId="760039287" sldId="305"/>
            <ac:spMk id="25" creationId="{F5B3D7EE-0C39-48CA-A11A-9A569D77C145}"/>
          </ac:spMkLst>
        </pc:spChg>
      </pc:sldChg>
      <pc:sldChg chg="addSp delSp modSp mod modNotesTx">
        <pc:chgData name="Alamanda Tiara" userId="a2bada4750bd4668" providerId="LiveId" clId="{AF7FAEA1-4932-448D-AEB4-4E8A9C3297CB}" dt="2021-06-29T01:29:33.979" v="12626"/>
        <pc:sldMkLst>
          <pc:docMk/>
          <pc:sldMk cId="750419120" sldId="306"/>
        </pc:sldMkLst>
        <pc:spChg chg="mod">
          <ac:chgData name="Alamanda Tiara" userId="a2bada4750bd4668" providerId="LiveId" clId="{AF7FAEA1-4932-448D-AEB4-4E8A9C3297CB}" dt="2021-06-28T02:42:07.567" v="3734" actId="122"/>
          <ac:spMkLst>
            <pc:docMk/>
            <pc:sldMk cId="750419120" sldId="306"/>
            <ac:spMk id="6" creationId="{C5A197AD-FBE5-4AE0-96EC-18D7B72AE33F}"/>
          </ac:spMkLst>
        </pc:spChg>
        <pc:spChg chg="del">
          <ac:chgData name="Alamanda Tiara" userId="a2bada4750bd4668" providerId="LiveId" clId="{AF7FAEA1-4932-448D-AEB4-4E8A9C3297CB}" dt="2021-06-28T02:41:56.658" v="3730" actId="478"/>
          <ac:spMkLst>
            <pc:docMk/>
            <pc:sldMk cId="750419120" sldId="306"/>
            <ac:spMk id="8" creationId="{6803B723-D78A-42D0-A7FF-D8B3A349319B}"/>
          </ac:spMkLst>
        </pc:spChg>
        <pc:spChg chg="mod">
          <ac:chgData name="Alamanda Tiara" userId="a2bada4750bd4668" providerId="LiveId" clId="{AF7FAEA1-4932-448D-AEB4-4E8A9C3297CB}" dt="2021-06-28T05:54:49.194" v="4709" actId="120"/>
          <ac:spMkLst>
            <pc:docMk/>
            <pc:sldMk cId="750419120" sldId="306"/>
            <ac:spMk id="9" creationId="{48F37A8A-0327-4646-9549-237869B209B4}"/>
          </ac:spMkLst>
        </pc:spChg>
        <pc:spChg chg="add mod">
          <ac:chgData name="Alamanda Tiara" userId="a2bada4750bd4668" providerId="LiveId" clId="{AF7FAEA1-4932-448D-AEB4-4E8A9C3297CB}" dt="2021-06-28T03:14:05.538" v="4235" actId="20577"/>
          <ac:spMkLst>
            <pc:docMk/>
            <pc:sldMk cId="750419120" sldId="306"/>
            <ac:spMk id="12" creationId="{85EFBCF4-89A6-4791-AB97-1820578ED469}"/>
          </ac:spMkLst>
        </pc:spChg>
      </pc:sldChg>
      <pc:sldChg chg="addSp delSp modSp mod modNotesTx">
        <pc:chgData name="Alamanda Tiara" userId="a2bada4750bd4668" providerId="LiveId" clId="{AF7FAEA1-4932-448D-AEB4-4E8A9C3297CB}" dt="2021-06-29T02:31:30.324" v="17764" actId="20577"/>
        <pc:sldMkLst>
          <pc:docMk/>
          <pc:sldMk cId="1158105532" sldId="307"/>
        </pc:sldMkLst>
        <pc:spChg chg="del">
          <ac:chgData name="Alamanda Tiara" userId="a2bada4750bd4668" providerId="LiveId" clId="{AF7FAEA1-4932-448D-AEB4-4E8A9C3297CB}" dt="2021-06-28T03:53:02.496" v="4497" actId="478"/>
          <ac:spMkLst>
            <pc:docMk/>
            <pc:sldMk cId="1158105532" sldId="307"/>
            <ac:spMk id="4" creationId="{BDC58F20-306D-498D-87F6-E49E14EC9C14}"/>
          </ac:spMkLst>
        </pc:spChg>
        <pc:spChg chg="mod">
          <ac:chgData name="Alamanda Tiara" userId="a2bada4750bd4668" providerId="LiveId" clId="{AF7FAEA1-4932-448D-AEB4-4E8A9C3297CB}" dt="2021-06-28T05:57:56.218" v="4735" actId="120"/>
          <ac:spMkLst>
            <pc:docMk/>
            <pc:sldMk cId="1158105532" sldId="307"/>
            <ac:spMk id="5" creationId="{891BD733-CA85-486F-9598-5E86D3C24B88}"/>
          </ac:spMkLst>
        </pc:spChg>
        <pc:spChg chg="mod">
          <ac:chgData name="Alamanda Tiara" userId="a2bada4750bd4668" providerId="LiveId" clId="{AF7FAEA1-4932-448D-AEB4-4E8A9C3297CB}" dt="2021-06-28T03:55:01.501" v="4542" actId="1076"/>
          <ac:spMkLst>
            <pc:docMk/>
            <pc:sldMk cId="1158105532" sldId="307"/>
            <ac:spMk id="6" creationId="{BAF0DD98-99A0-479C-AD5A-76F3C76A191E}"/>
          </ac:spMkLst>
        </pc:spChg>
        <pc:spChg chg="del mod">
          <ac:chgData name="Alamanda Tiara" userId="a2bada4750bd4668" providerId="LiveId" clId="{AF7FAEA1-4932-448D-AEB4-4E8A9C3297CB}" dt="2021-06-28T03:53:16.608" v="4512" actId="478"/>
          <ac:spMkLst>
            <pc:docMk/>
            <pc:sldMk cId="1158105532" sldId="307"/>
            <ac:spMk id="8" creationId="{511A2550-9477-4C51-9D2C-5E540253F3C1}"/>
          </ac:spMkLst>
        </pc:spChg>
        <pc:spChg chg="add mod">
          <ac:chgData name="Alamanda Tiara" userId="a2bada4750bd4668" providerId="LiveId" clId="{AF7FAEA1-4932-448D-AEB4-4E8A9C3297CB}" dt="2021-06-28T05:58:12.970" v="4739" actId="27636"/>
          <ac:spMkLst>
            <pc:docMk/>
            <pc:sldMk cId="1158105532" sldId="307"/>
            <ac:spMk id="8" creationId="{D9324A39-0A53-4E79-A856-EA2A34317D3D}"/>
          </ac:spMkLst>
        </pc:spChg>
        <pc:spChg chg="mod">
          <ac:chgData name="Alamanda Tiara" userId="a2bada4750bd4668" providerId="LiveId" clId="{AF7FAEA1-4932-448D-AEB4-4E8A9C3297CB}" dt="2021-06-28T03:55:06.459" v="4543" actId="403"/>
          <ac:spMkLst>
            <pc:docMk/>
            <pc:sldMk cId="1158105532" sldId="307"/>
            <ac:spMk id="9" creationId="{5EED68B0-0BC8-4994-BE8D-211187BCB7D2}"/>
          </ac:spMkLst>
        </pc:spChg>
        <pc:spChg chg="mod">
          <ac:chgData name="Alamanda Tiara" userId="a2bada4750bd4668" providerId="LiveId" clId="{AF7FAEA1-4932-448D-AEB4-4E8A9C3297CB}" dt="2021-06-28T05:57:48.925" v="4734" actId="120"/>
          <ac:spMkLst>
            <pc:docMk/>
            <pc:sldMk cId="1158105532" sldId="307"/>
            <ac:spMk id="10" creationId="{D5F84390-E7EA-4322-92B2-4B830236DFB2}"/>
          </ac:spMkLst>
        </pc:spChg>
        <pc:spChg chg="add mod">
          <ac:chgData name="Alamanda Tiara" userId="a2bada4750bd4668" providerId="LiveId" clId="{AF7FAEA1-4932-448D-AEB4-4E8A9C3297CB}" dt="2021-06-28T03:53:05.556" v="4500" actId="20577"/>
          <ac:spMkLst>
            <pc:docMk/>
            <pc:sldMk cId="1158105532" sldId="307"/>
            <ac:spMk id="11" creationId="{211CE399-B6E0-41E2-A2AE-74EACCA3EBF9}"/>
          </ac:spMkLst>
        </pc:spChg>
        <pc:spChg chg="add del mod">
          <ac:chgData name="Alamanda Tiara" userId="a2bada4750bd4668" providerId="LiveId" clId="{AF7FAEA1-4932-448D-AEB4-4E8A9C3297CB}" dt="2021-06-28T05:58:11.520" v="4737" actId="478"/>
          <ac:spMkLst>
            <pc:docMk/>
            <pc:sldMk cId="1158105532" sldId="307"/>
            <ac:spMk id="12" creationId="{81CEAC4E-AEE9-4B78-BDDE-BDD16D8974E2}"/>
          </ac:spMkLst>
        </pc:spChg>
      </pc:sldChg>
      <pc:sldChg chg="addSp delSp modSp mod modNotesTx">
        <pc:chgData name="Alamanda Tiara" userId="a2bada4750bd4668" providerId="LiveId" clId="{AF7FAEA1-4932-448D-AEB4-4E8A9C3297CB}" dt="2021-06-29T02:33:35.048" v="18292" actId="20577"/>
        <pc:sldMkLst>
          <pc:docMk/>
          <pc:sldMk cId="3430435324" sldId="308"/>
        </pc:sldMkLst>
        <pc:spChg chg="del">
          <ac:chgData name="Alamanda Tiara" userId="a2bada4750bd4668" providerId="LiveId" clId="{AF7FAEA1-4932-448D-AEB4-4E8A9C3297CB}" dt="2021-06-28T03:55:18.088" v="4544" actId="478"/>
          <ac:spMkLst>
            <pc:docMk/>
            <pc:sldMk cId="3430435324" sldId="308"/>
            <ac:spMk id="4" creationId="{6691D167-798D-46CD-86E3-DD5171BFDE77}"/>
          </ac:spMkLst>
        </pc:spChg>
        <pc:spChg chg="mod">
          <ac:chgData name="Alamanda Tiara" userId="a2bada4750bd4668" providerId="LiveId" clId="{AF7FAEA1-4932-448D-AEB4-4E8A9C3297CB}" dt="2021-06-28T04:02:04.590" v="4564" actId="14100"/>
          <ac:spMkLst>
            <pc:docMk/>
            <pc:sldMk cId="3430435324" sldId="308"/>
            <ac:spMk id="5" creationId="{464A3234-968B-4956-AF86-F6FB2F3A4747}"/>
          </ac:spMkLst>
        </pc:spChg>
        <pc:spChg chg="mod">
          <ac:chgData name="Alamanda Tiara" userId="a2bada4750bd4668" providerId="LiveId" clId="{AF7FAEA1-4932-448D-AEB4-4E8A9C3297CB}" dt="2021-06-28T03:56:06.863" v="4559" actId="20577"/>
          <ac:spMkLst>
            <pc:docMk/>
            <pc:sldMk cId="3430435324" sldId="308"/>
            <ac:spMk id="6" creationId="{6CB0FDCC-60DF-429D-A45A-9B3EDA7F53D3}"/>
          </ac:spMkLst>
        </pc:spChg>
        <pc:spChg chg="add mod">
          <ac:chgData name="Alamanda Tiara" userId="a2bada4750bd4668" providerId="LiveId" clId="{AF7FAEA1-4932-448D-AEB4-4E8A9C3297CB}" dt="2021-06-28T03:55:20.347" v="4547" actId="20577"/>
          <ac:spMkLst>
            <pc:docMk/>
            <pc:sldMk cId="3430435324" sldId="308"/>
            <ac:spMk id="7" creationId="{F1575379-D62C-475E-BCA8-324526463D50}"/>
          </ac:spMkLst>
        </pc:spChg>
      </pc:sldChg>
      <pc:sldChg chg="addSp delSp modSp mod modNotesTx">
        <pc:chgData name="Alamanda Tiara" userId="a2bada4750bd4668" providerId="LiveId" clId="{AF7FAEA1-4932-448D-AEB4-4E8A9C3297CB}" dt="2021-06-29T01:40:48.931" v="14047" actId="20577"/>
        <pc:sldMkLst>
          <pc:docMk/>
          <pc:sldMk cId="2327547915" sldId="309"/>
        </pc:sldMkLst>
        <pc:spChg chg="mod">
          <ac:chgData name="Alamanda Tiara" userId="a2bada4750bd4668" providerId="LiveId" clId="{AF7FAEA1-4932-448D-AEB4-4E8A9C3297CB}" dt="2021-06-28T05:55:36.355" v="4721" actId="120"/>
          <ac:spMkLst>
            <pc:docMk/>
            <pc:sldMk cId="2327547915" sldId="309"/>
            <ac:spMk id="6" creationId="{C5A197AD-FBE5-4AE0-96EC-18D7B72AE33F}"/>
          </ac:spMkLst>
        </pc:spChg>
        <pc:spChg chg="del">
          <ac:chgData name="Alamanda Tiara" userId="a2bada4750bd4668" providerId="LiveId" clId="{AF7FAEA1-4932-448D-AEB4-4E8A9C3297CB}" dt="2021-06-28T02:56:00.875" v="3932" actId="478"/>
          <ac:spMkLst>
            <pc:docMk/>
            <pc:sldMk cId="2327547915" sldId="309"/>
            <ac:spMk id="8" creationId="{6803B723-D78A-42D0-A7FF-D8B3A349319B}"/>
          </ac:spMkLst>
        </pc:spChg>
        <pc:spChg chg="add mod">
          <ac:chgData name="Alamanda Tiara" userId="a2bada4750bd4668" providerId="LiveId" clId="{AF7FAEA1-4932-448D-AEB4-4E8A9C3297CB}" dt="2021-06-28T03:14:26.305" v="4245" actId="20577"/>
          <ac:spMkLst>
            <pc:docMk/>
            <pc:sldMk cId="2327547915" sldId="309"/>
            <ac:spMk id="9" creationId="{9FA2FFFF-C364-446C-BC13-B4CA832EA724}"/>
          </ac:spMkLst>
        </pc:spChg>
        <pc:spChg chg="mod">
          <ac:chgData name="Alamanda Tiara" userId="a2bada4750bd4668" providerId="LiveId" clId="{AF7FAEA1-4932-448D-AEB4-4E8A9C3297CB}" dt="2021-06-29T01:37:36.491" v="13420" actId="20577"/>
          <ac:spMkLst>
            <pc:docMk/>
            <pc:sldMk cId="2327547915" sldId="309"/>
            <ac:spMk id="11" creationId="{48F37A8A-0327-4646-9549-237869B209B4}"/>
          </ac:spMkLst>
        </pc:spChg>
        <pc:spChg chg="mod">
          <ac:chgData name="Alamanda Tiara" userId="a2bada4750bd4668" providerId="LiveId" clId="{AF7FAEA1-4932-448D-AEB4-4E8A9C3297CB}" dt="2021-06-28T02:55:49.516" v="3931" actId="1076"/>
          <ac:spMkLst>
            <pc:docMk/>
            <pc:sldMk cId="2327547915" sldId="309"/>
            <ac:spMk id="21" creationId="{B62BE156-C7FA-441B-B7E7-8A0E8EA2D572}"/>
          </ac:spMkLst>
        </pc:spChg>
      </pc:sldChg>
      <pc:sldChg chg="addSp delSp modSp mod modNotesTx">
        <pc:chgData name="Alamanda Tiara" userId="a2bada4750bd4668" providerId="LiveId" clId="{AF7FAEA1-4932-448D-AEB4-4E8A9C3297CB}" dt="2021-06-29T01:41:48.293" v="14197"/>
        <pc:sldMkLst>
          <pc:docMk/>
          <pc:sldMk cId="1441860974" sldId="311"/>
        </pc:sldMkLst>
        <pc:spChg chg="mod">
          <ac:chgData name="Alamanda Tiara" userId="a2bada4750bd4668" providerId="LiveId" clId="{AF7FAEA1-4932-448D-AEB4-4E8A9C3297CB}" dt="2021-06-28T02:57:31.149" v="3947" actId="20577"/>
          <ac:spMkLst>
            <pc:docMk/>
            <pc:sldMk cId="1441860974" sldId="311"/>
            <ac:spMk id="6" creationId="{C5A197AD-FBE5-4AE0-96EC-18D7B72AE33F}"/>
          </ac:spMkLst>
        </pc:spChg>
        <pc:spChg chg="mod">
          <ac:chgData name="Alamanda Tiara" userId="a2bada4750bd4668" providerId="LiveId" clId="{AF7FAEA1-4932-448D-AEB4-4E8A9C3297CB}" dt="2021-06-28T02:57:51.889" v="3951" actId="1076"/>
          <ac:spMkLst>
            <pc:docMk/>
            <pc:sldMk cId="1441860974" sldId="311"/>
            <ac:spMk id="7" creationId="{589281F3-5796-46E8-9338-E2A3954F097F}"/>
          </ac:spMkLst>
        </pc:spChg>
        <pc:spChg chg="del">
          <ac:chgData name="Alamanda Tiara" userId="a2bada4750bd4668" providerId="LiveId" clId="{AF7FAEA1-4932-448D-AEB4-4E8A9C3297CB}" dt="2021-06-28T02:57:07.868" v="3938" actId="478"/>
          <ac:spMkLst>
            <pc:docMk/>
            <pc:sldMk cId="1441860974" sldId="311"/>
            <ac:spMk id="8" creationId="{6803B723-D78A-42D0-A7FF-D8B3A349319B}"/>
          </ac:spMkLst>
        </pc:spChg>
        <pc:spChg chg="add del mod">
          <ac:chgData name="Alamanda Tiara" userId="a2bada4750bd4668" providerId="LiveId" clId="{AF7FAEA1-4932-448D-AEB4-4E8A9C3297CB}" dt="2021-06-28T02:57:06.696" v="3937"/>
          <ac:spMkLst>
            <pc:docMk/>
            <pc:sldMk cId="1441860974" sldId="311"/>
            <ac:spMk id="9" creationId="{C76679EA-0FDA-4E6A-BE47-BBCF09977980}"/>
          </ac:spMkLst>
        </pc:spChg>
        <pc:spChg chg="mod">
          <ac:chgData name="Alamanda Tiara" userId="a2bada4750bd4668" providerId="LiveId" clId="{AF7FAEA1-4932-448D-AEB4-4E8A9C3297CB}" dt="2021-06-28T05:56:08.023" v="4723" actId="1076"/>
          <ac:spMkLst>
            <pc:docMk/>
            <pc:sldMk cId="1441860974" sldId="311"/>
            <ac:spMk id="11" creationId="{48F37A8A-0327-4646-9549-237869B209B4}"/>
          </ac:spMkLst>
        </pc:spChg>
        <pc:spChg chg="add mod">
          <ac:chgData name="Alamanda Tiara" userId="a2bada4750bd4668" providerId="LiveId" clId="{AF7FAEA1-4932-448D-AEB4-4E8A9C3297CB}" dt="2021-06-28T03:14:32.227" v="4249" actId="20577"/>
          <ac:spMkLst>
            <pc:docMk/>
            <pc:sldMk cId="1441860974" sldId="311"/>
            <ac:spMk id="12" creationId="{C7EFBFB3-1AD7-4023-A1CF-FF3155C77567}"/>
          </ac:spMkLst>
        </pc:spChg>
      </pc:sldChg>
      <pc:sldChg chg="addSp delSp modSp mod modNotesTx">
        <pc:chgData name="Alamanda Tiara" userId="a2bada4750bd4668" providerId="LiveId" clId="{AF7FAEA1-4932-448D-AEB4-4E8A9C3297CB}" dt="2021-06-29T01:43:46.102" v="14293"/>
        <pc:sldMkLst>
          <pc:docMk/>
          <pc:sldMk cId="3399134012" sldId="312"/>
        </pc:sldMkLst>
        <pc:spChg chg="mod">
          <ac:chgData name="Alamanda Tiara" userId="a2bada4750bd4668" providerId="LiveId" clId="{AF7FAEA1-4932-448D-AEB4-4E8A9C3297CB}" dt="2021-06-28T02:58:44.900" v="3960" actId="14100"/>
          <ac:spMkLst>
            <pc:docMk/>
            <pc:sldMk cId="3399134012" sldId="312"/>
            <ac:spMk id="6" creationId="{C5A197AD-FBE5-4AE0-96EC-18D7B72AE33F}"/>
          </ac:spMkLst>
        </pc:spChg>
        <pc:spChg chg="add mod">
          <ac:chgData name="Alamanda Tiara" userId="a2bada4750bd4668" providerId="LiveId" clId="{AF7FAEA1-4932-448D-AEB4-4E8A9C3297CB}" dt="2021-06-28T03:14:36.688" v="4251" actId="20577"/>
          <ac:spMkLst>
            <pc:docMk/>
            <pc:sldMk cId="3399134012" sldId="312"/>
            <ac:spMk id="7" creationId="{F8FFF770-AB2C-42F9-BA99-65497AAA656B}"/>
          </ac:spMkLst>
        </pc:spChg>
        <pc:spChg chg="del">
          <ac:chgData name="Alamanda Tiara" userId="a2bada4750bd4668" providerId="LiveId" clId="{AF7FAEA1-4932-448D-AEB4-4E8A9C3297CB}" dt="2021-06-28T02:58:02.594" v="3952" actId="478"/>
          <ac:spMkLst>
            <pc:docMk/>
            <pc:sldMk cId="3399134012" sldId="312"/>
            <ac:spMk id="8" creationId="{6803B723-D78A-42D0-A7FF-D8B3A349319B}"/>
          </ac:spMkLst>
        </pc:spChg>
        <pc:spChg chg="mod">
          <ac:chgData name="Alamanda Tiara" userId="a2bada4750bd4668" providerId="LiveId" clId="{AF7FAEA1-4932-448D-AEB4-4E8A9C3297CB}" dt="2021-06-28T05:56:32.245" v="4726" actId="1076"/>
          <ac:spMkLst>
            <pc:docMk/>
            <pc:sldMk cId="3399134012" sldId="312"/>
            <ac:spMk id="11" creationId="{48F37A8A-0327-4646-9549-237869B209B4}"/>
          </ac:spMkLst>
        </pc:spChg>
      </pc:sldChg>
      <pc:sldChg chg="addSp delSp modSp mod modNotesTx">
        <pc:chgData name="Alamanda Tiara" userId="a2bada4750bd4668" providerId="LiveId" clId="{AF7FAEA1-4932-448D-AEB4-4E8A9C3297CB}" dt="2021-06-30T01:18:56.873" v="19836" actId="20577"/>
        <pc:sldMkLst>
          <pc:docMk/>
          <pc:sldMk cId="1061987228" sldId="313"/>
        </pc:sldMkLst>
        <pc:spChg chg="del">
          <ac:chgData name="Alamanda Tiara" userId="a2bada4750bd4668" providerId="LiveId" clId="{AF7FAEA1-4932-448D-AEB4-4E8A9C3297CB}" dt="2021-06-28T03:56:18.241" v="4560" actId="478"/>
          <ac:spMkLst>
            <pc:docMk/>
            <pc:sldMk cId="1061987228" sldId="313"/>
            <ac:spMk id="4" creationId="{46156BC3-F5BE-4979-8202-1BF3AA858D77}"/>
          </ac:spMkLst>
        </pc:spChg>
        <pc:spChg chg="del">
          <ac:chgData name="Alamanda Tiara" userId="a2bada4750bd4668" providerId="LiveId" clId="{AF7FAEA1-4932-448D-AEB4-4E8A9C3297CB}" dt="2021-06-28T04:02:09.333" v="4565" actId="478"/>
          <ac:spMkLst>
            <pc:docMk/>
            <pc:sldMk cId="1061987228" sldId="313"/>
            <ac:spMk id="5" creationId="{AFE5F3B0-9C12-4CCA-B3E7-67FC81C13E4C}"/>
          </ac:spMkLst>
        </pc:spChg>
        <pc:spChg chg="mod">
          <ac:chgData name="Alamanda Tiara" userId="a2bada4750bd4668" providerId="LiveId" clId="{AF7FAEA1-4932-448D-AEB4-4E8A9C3297CB}" dt="2021-06-30T01:18:56.873" v="19836" actId="20577"/>
          <ac:spMkLst>
            <pc:docMk/>
            <pc:sldMk cId="1061987228" sldId="313"/>
            <ac:spMk id="6" creationId="{8B19F271-A5F4-4B40-879C-C0642556CEC6}"/>
          </ac:spMkLst>
        </pc:spChg>
        <pc:spChg chg="add mod">
          <ac:chgData name="Alamanda Tiara" userId="a2bada4750bd4668" providerId="LiveId" clId="{AF7FAEA1-4932-448D-AEB4-4E8A9C3297CB}" dt="2021-06-28T03:56:21.380" v="4563" actId="20577"/>
          <ac:spMkLst>
            <pc:docMk/>
            <pc:sldMk cId="1061987228" sldId="313"/>
            <ac:spMk id="7" creationId="{6E80ADE8-FFF0-4FE0-849E-691226D8EE99}"/>
          </ac:spMkLst>
        </pc:spChg>
        <pc:spChg chg="add mod">
          <ac:chgData name="Alamanda Tiara" userId="a2bada4750bd4668" providerId="LiveId" clId="{AF7FAEA1-4932-448D-AEB4-4E8A9C3297CB}" dt="2021-06-28T04:02:18.063" v="4566"/>
          <ac:spMkLst>
            <pc:docMk/>
            <pc:sldMk cId="1061987228" sldId="313"/>
            <ac:spMk id="8" creationId="{77DC9757-2762-4031-B8B6-6C66FFF5FBB3}"/>
          </ac:spMkLst>
        </pc:spChg>
        <pc:spChg chg="add mod">
          <ac:chgData name="Alamanda Tiara" userId="a2bada4750bd4668" providerId="LiveId" clId="{AF7FAEA1-4932-448D-AEB4-4E8A9C3297CB}" dt="2021-06-28T04:03:14.338" v="4584" actId="1076"/>
          <ac:spMkLst>
            <pc:docMk/>
            <pc:sldMk cId="1061987228" sldId="313"/>
            <ac:spMk id="9" creationId="{9265764E-8662-4922-AA01-F8364354455C}"/>
          </ac:spMkLst>
        </pc:spChg>
      </pc:sldChg>
      <pc:sldChg chg="add del">
        <pc:chgData name="Alamanda Tiara" userId="a2bada4750bd4668" providerId="LiveId" clId="{AF7FAEA1-4932-448D-AEB4-4E8A9C3297CB}" dt="2021-06-28T02:27:31.705" v="3649" actId="47"/>
        <pc:sldMkLst>
          <pc:docMk/>
          <pc:sldMk cId="147106368" sldId="314"/>
        </pc:sldMkLst>
      </pc:sldChg>
      <pc:sldChg chg="add del">
        <pc:chgData name="Alamanda Tiara" userId="a2bada4750bd4668" providerId="LiveId" clId="{AF7FAEA1-4932-448D-AEB4-4E8A9C3297CB}" dt="2021-06-28T02:27:31.705" v="3649" actId="47"/>
        <pc:sldMkLst>
          <pc:docMk/>
          <pc:sldMk cId="2129180180" sldId="315"/>
        </pc:sldMkLst>
      </pc:sldChg>
      <pc:sldChg chg="delSp modSp add mod ord modNotesTx">
        <pc:chgData name="Alamanda Tiara" userId="a2bada4750bd4668" providerId="LiveId" clId="{AF7FAEA1-4932-448D-AEB4-4E8A9C3297CB}" dt="2021-06-29T01:09:07.433" v="11123" actId="20577"/>
        <pc:sldMkLst>
          <pc:docMk/>
          <pc:sldMk cId="970417764" sldId="316"/>
        </pc:sldMkLst>
        <pc:spChg chg="mod">
          <ac:chgData name="Alamanda Tiara" userId="a2bada4750bd4668" providerId="LiveId" clId="{AF7FAEA1-4932-448D-AEB4-4E8A9C3297CB}" dt="2021-06-28T03:12:22.763" v="4208" actId="20577"/>
          <ac:spMkLst>
            <pc:docMk/>
            <pc:sldMk cId="970417764" sldId="316"/>
            <ac:spMk id="5" creationId="{A69159B7-A184-4400-A836-53D3066CAA88}"/>
          </ac:spMkLst>
        </pc:spChg>
        <pc:spChg chg="mod">
          <ac:chgData name="Alamanda Tiara" userId="a2bada4750bd4668" providerId="LiveId" clId="{AF7FAEA1-4932-448D-AEB4-4E8A9C3297CB}" dt="2021-06-27T13:57:31.541" v="3290" actId="1076"/>
          <ac:spMkLst>
            <pc:docMk/>
            <pc:sldMk cId="970417764" sldId="316"/>
            <ac:spMk id="8" creationId="{433BF2E0-7A4A-4637-9867-6FC816D59E8C}"/>
          </ac:spMkLst>
        </pc:spChg>
        <pc:spChg chg="del">
          <ac:chgData name="Alamanda Tiara" userId="a2bada4750bd4668" providerId="LiveId" clId="{AF7FAEA1-4932-448D-AEB4-4E8A9C3297CB}" dt="2021-06-27T13:57:22.436" v="3287" actId="478"/>
          <ac:spMkLst>
            <pc:docMk/>
            <pc:sldMk cId="970417764" sldId="316"/>
            <ac:spMk id="9" creationId="{74D19928-E518-4084-B44E-AEB061E6D2FE}"/>
          </ac:spMkLst>
        </pc:spChg>
        <pc:spChg chg="mod">
          <ac:chgData name="Alamanda Tiara" userId="a2bada4750bd4668" providerId="LiveId" clId="{AF7FAEA1-4932-448D-AEB4-4E8A9C3297CB}" dt="2021-06-28T03:13:22.586" v="4219" actId="20577"/>
          <ac:spMkLst>
            <pc:docMk/>
            <pc:sldMk cId="970417764" sldId="316"/>
            <ac:spMk id="23" creationId="{9235714B-38A4-4BAA-9B28-6B9F8CF8837A}"/>
          </ac:spMkLst>
        </pc:spChg>
        <pc:picChg chg="del">
          <ac:chgData name="Alamanda Tiara" userId="a2bada4750bd4668" providerId="LiveId" clId="{AF7FAEA1-4932-448D-AEB4-4E8A9C3297CB}" dt="2021-06-27T13:56:09.947" v="3249" actId="478"/>
          <ac:picMkLst>
            <pc:docMk/>
            <pc:sldMk cId="970417764" sldId="316"/>
            <ac:picMk id="3" creationId="{4470ED28-A564-41B2-942D-D02E1D3EB461}"/>
          </ac:picMkLst>
        </pc:picChg>
        <pc:picChg chg="del">
          <ac:chgData name="Alamanda Tiara" userId="a2bada4750bd4668" providerId="LiveId" clId="{AF7FAEA1-4932-448D-AEB4-4E8A9C3297CB}" dt="2021-06-27T13:56:12.610" v="3251" actId="478"/>
          <ac:picMkLst>
            <pc:docMk/>
            <pc:sldMk cId="970417764" sldId="316"/>
            <ac:picMk id="6" creationId="{703ABE04-0610-4AB8-800C-4F18D1A2F606}"/>
          </ac:picMkLst>
        </pc:picChg>
        <pc:picChg chg="mod">
          <ac:chgData name="Alamanda Tiara" userId="a2bada4750bd4668" providerId="LiveId" clId="{AF7FAEA1-4932-448D-AEB4-4E8A9C3297CB}" dt="2021-06-27T13:57:25.522" v="3289" actId="1076"/>
          <ac:picMkLst>
            <pc:docMk/>
            <pc:sldMk cId="970417764" sldId="316"/>
            <ac:picMk id="10" creationId="{A066078C-9525-41EE-9B5A-E7D119372281}"/>
          </ac:picMkLst>
        </pc:picChg>
      </pc:sldChg>
      <pc:sldChg chg="addSp delSp modSp add del mod">
        <pc:chgData name="Alamanda Tiara" userId="a2bada4750bd4668" providerId="LiveId" clId="{AF7FAEA1-4932-448D-AEB4-4E8A9C3297CB}" dt="2021-06-27T13:56:03.255" v="3247" actId="47"/>
        <pc:sldMkLst>
          <pc:docMk/>
          <pc:sldMk cId="1058945788" sldId="316"/>
        </pc:sldMkLst>
        <pc:picChg chg="del">
          <ac:chgData name="Alamanda Tiara" userId="a2bada4750bd4668" providerId="LiveId" clId="{AF7FAEA1-4932-448D-AEB4-4E8A9C3297CB}" dt="2021-06-27T13:21:50.534" v="3040" actId="478"/>
          <ac:picMkLst>
            <pc:docMk/>
            <pc:sldMk cId="1058945788" sldId="316"/>
            <ac:picMk id="3" creationId="{4470ED28-A564-41B2-942D-D02E1D3EB461}"/>
          </ac:picMkLst>
        </pc:picChg>
        <pc:picChg chg="add del mod">
          <ac:chgData name="Alamanda Tiara" userId="a2bada4750bd4668" providerId="LiveId" clId="{AF7FAEA1-4932-448D-AEB4-4E8A9C3297CB}" dt="2021-06-27T13:48:55.162" v="3102" actId="21"/>
          <ac:picMkLst>
            <pc:docMk/>
            <pc:sldMk cId="1058945788" sldId="316"/>
            <ac:picMk id="4" creationId="{F9026DDA-BEB3-4DB5-907D-E805D426EA83}"/>
          </ac:picMkLst>
        </pc:picChg>
        <pc:picChg chg="del">
          <ac:chgData name="Alamanda Tiara" userId="a2bada4750bd4668" providerId="LiveId" clId="{AF7FAEA1-4932-448D-AEB4-4E8A9C3297CB}" dt="2021-06-27T13:22:08.380" v="3042" actId="478"/>
          <ac:picMkLst>
            <pc:docMk/>
            <pc:sldMk cId="1058945788" sldId="316"/>
            <ac:picMk id="6" creationId="{703ABE04-0610-4AB8-800C-4F18D1A2F606}"/>
          </ac:picMkLst>
        </pc:picChg>
        <pc:picChg chg="add mod">
          <ac:chgData name="Alamanda Tiara" userId="a2bada4750bd4668" providerId="LiveId" clId="{AF7FAEA1-4932-448D-AEB4-4E8A9C3297CB}" dt="2021-06-27T13:22:44.609" v="3049" actId="1076"/>
          <ac:picMkLst>
            <pc:docMk/>
            <pc:sldMk cId="1058945788" sldId="316"/>
            <ac:picMk id="8" creationId="{3F6ADDDC-CA14-4A1C-B377-3A6865470A74}"/>
          </ac:picMkLst>
        </pc:picChg>
      </pc:sldChg>
      <pc:sldChg chg="addSp delSp modSp add del mod modNotesTx">
        <pc:chgData name="Alamanda Tiara" userId="a2bada4750bd4668" providerId="LiveId" clId="{AF7FAEA1-4932-448D-AEB4-4E8A9C3297CB}" dt="2021-06-29T10:51:13.298" v="19815"/>
        <pc:sldMkLst>
          <pc:docMk/>
          <pc:sldMk cId="977394714" sldId="317"/>
        </pc:sldMkLst>
        <pc:spChg chg="mod">
          <ac:chgData name="Alamanda Tiara" userId="a2bada4750bd4668" providerId="LiveId" clId="{AF7FAEA1-4932-448D-AEB4-4E8A9C3297CB}" dt="2021-06-28T03:12:02.464" v="4203" actId="20577"/>
          <ac:spMkLst>
            <pc:docMk/>
            <pc:sldMk cId="977394714" sldId="317"/>
            <ac:spMk id="5" creationId="{A69159B7-A184-4400-A836-53D3066CAA88}"/>
          </ac:spMkLst>
        </pc:spChg>
        <pc:spChg chg="mod">
          <ac:chgData name="Alamanda Tiara" userId="a2bada4750bd4668" providerId="LiveId" clId="{AF7FAEA1-4932-448D-AEB4-4E8A9C3297CB}" dt="2021-06-27T14:13:45.908" v="3447" actId="20577"/>
          <ac:spMkLst>
            <pc:docMk/>
            <pc:sldMk cId="977394714" sldId="317"/>
            <ac:spMk id="8" creationId="{433BF2E0-7A4A-4637-9867-6FC816D59E8C}"/>
          </ac:spMkLst>
        </pc:spChg>
        <pc:spChg chg="mod">
          <ac:chgData name="Alamanda Tiara" userId="a2bada4750bd4668" providerId="LiveId" clId="{AF7FAEA1-4932-448D-AEB4-4E8A9C3297CB}" dt="2021-06-27T14:45:04.265" v="3647" actId="20577"/>
          <ac:spMkLst>
            <pc:docMk/>
            <pc:sldMk cId="977394714" sldId="317"/>
            <ac:spMk id="9" creationId="{74D19928-E518-4084-B44E-AEB061E6D2FE}"/>
          </ac:spMkLst>
        </pc:spChg>
        <pc:spChg chg="mod">
          <ac:chgData name="Alamanda Tiara" userId="a2bada4750bd4668" providerId="LiveId" clId="{AF7FAEA1-4932-448D-AEB4-4E8A9C3297CB}" dt="2021-06-28T03:13:39.352" v="4225" actId="20577"/>
          <ac:spMkLst>
            <pc:docMk/>
            <pc:sldMk cId="977394714" sldId="317"/>
            <ac:spMk id="23" creationId="{9235714B-38A4-4BAA-9B28-6B9F8CF8837A}"/>
          </ac:spMkLst>
        </pc:spChg>
        <pc:picChg chg="del">
          <ac:chgData name="Alamanda Tiara" userId="a2bada4750bd4668" providerId="LiveId" clId="{AF7FAEA1-4932-448D-AEB4-4E8A9C3297CB}" dt="2021-06-27T14:13:27.342" v="3442" actId="478"/>
          <ac:picMkLst>
            <pc:docMk/>
            <pc:sldMk cId="977394714" sldId="317"/>
            <ac:picMk id="3" creationId="{4470ED28-A564-41B2-942D-D02E1D3EB461}"/>
          </ac:picMkLst>
        </pc:picChg>
        <pc:picChg chg="add mod">
          <ac:chgData name="Alamanda Tiara" userId="a2bada4750bd4668" providerId="LiveId" clId="{AF7FAEA1-4932-448D-AEB4-4E8A9C3297CB}" dt="2021-06-27T14:13:32.415" v="3443" actId="1076"/>
          <ac:picMkLst>
            <pc:docMk/>
            <pc:sldMk cId="977394714" sldId="317"/>
            <ac:picMk id="4" creationId="{BFDA4F55-7726-4A72-AA73-0D45570DAF4A}"/>
          </ac:picMkLst>
        </pc:picChg>
        <pc:picChg chg="del">
          <ac:chgData name="Alamanda Tiara" userId="a2bada4750bd4668" providerId="LiveId" clId="{AF7FAEA1-4932-448D-AEB4-4E8A9C3297CB}" dt="2021-06-27T14:13:59.004" v="3449" actId="478"/>
          <ac:picMkLst>
            <pc:docMk/>
            <pc:sldMk cId="977394714" sldId="317"/>
            <ac:picMk id="6" creationId="{703ABE04-0610-4AB8-800C-4F18D1A2F606}"/>
          </ac:picMkLst>
        </pc:picChg>
        <pc:picChg chg="add mod">
          <ac:chgData name="Alamanda Tiara" userId="a2bada4750bd4668" providerId="LiveId" clId="{AF7FAEA1-4932-448D-AEB4-4E8A9C3297CB}" dt="2021-06-27T14:14:19.679" v="3453" actId="1076"/>
          <ac:picMkLst>
            <pc:docMk/>
            <pc:sldMk cId="977394714" sldId="317"/>
            <ac:picMk id="10" creationId="{94750690-06ED-4561-970E-943D5C01743E}"/>
          </ac:picMkLst>
        </pc:picChg>
      </pc:sldChg>
      <pc:sldChg chg="addSp delSp modSp add mod ord modNotesTx">
        <pc:chgData name="Alamanda Tiara" userId="a2bada4750bd4668" providerId="LiveId" clId="{AF7FAEA1-4932-448D-AEB4-4E8A9C3297CB}" dt="2021-06-29T01:11:36.172" v="11136" actId="20577"/>
        <pc:sldMkLst>
          <pc:docMk/>
          <pc:sldMk cId="4273725748" sldId="318"/>
        </pc:sldMkLst>
        <pc:spChg chg="mod">
          <ac:chgData name="Alamanda Tiara" userId="a2bada4750bd4668" providerId="LiveId" clId="{AF7FAEA1-4932-448D-AEB4-4E8A9C3297CB}" dt="2021-06-28T03:12:32.257" v="4215" actId="20577"/>
          <ac:spMkLst>
            <pc:docMk/>
            <pc:sldMk cId="4273725748" sldId="318"/>
            <ac:spMk id="5" creationId="{A69159B7-A184-4400-A836-53D3066CAA88}"/>
          </ac:spMkLst>
        </pc:spChg>
        <pc:spChg chg="mod">
          <ac:chgData name="Alamanda Tiara" userId="a2bada4750bd4668" providerId="LiveId" clId="{AF7FAEA1-4932-448D-AEB4-4E8A9C3297CB}" dt="2021-06-27T14:17:04.459" v="3487" actId="20577"/>
          <ac:spMkLst>
            <pc:docMk/>
            <pc:sldMk cId="4273725748" sldId="318"/>
            <ac:spMk id="8" creationId="{433BF2E0-7A4A-4637-9867-6FC816D59E8C}"/>
          </ac:spMkLst>
        </pc:spChg>
        <pc:spChg chg="mod">
          <ac:chgData name="Alamanda Tiara" userId="a2bada4750bd4668" providerId="LiveId" clId="{AF7FAEA1-4932-448D-AEB4-4E8A9C3297CB}" dt="2021-06-28T03:13:35.343" v="4223" actId="20577"/>
          <ac:spMkLst>
            <pc:docMk/>
            <pc:sldMk cId="4273725748" sldId="318"/>
            <ac:spMk id="23" creationId="{9235714B-38A4-4BAA-9B28-6B9F8CF8837A}"/>
          </ac:spMkLst>
        </pc:spChg>
        <pc:picChg chg="add mod">
          <ac:chgData name="Alamanda Tiara" userId="a2bada4750bd4668" providerId="LiveId" clId="{AF7FAEA1-4932-448D-AEB4-4E8A9C3297CB}" dt="2021-06-27T14:15:10.749" v="3462" actId="1076"/>
          <ac:picMkLst>
            <pc:docMk/>
            <pc:sldMk cId="4273725748" sldId="318"/>
            <ac:picMk id="3" creationId="{BF6B539A-F23D-40C1-8246-12ABAA9735CE}"/>
          </ac:picMkLst>
        </pc:picChg>
        <pc:picChg chg="del">
          <ac:chgData name="Alamanda Tiara" userId="a2bada4750bd4668" providerId="LiveId" clId="{AF7FAEA1-4932-448D-AEB4-4E8A9C3297CB}" dt="2021-06-27T14:15:05.604" v="3461" actId="478"/>
          <ac:picMkLst>
            <pc:docMk/>
            <pc:sldMk cId="4273725748" sldId="318"/>
            <ac:picMk id="10" creationId="{A066078C-9525-41EE-9B5A-E7D119372281}"/>
          </ac:picMkLst>
        </pc:picChg>
      </pc:sldChg>
      <pc:sldChg chg="addSp delSp modSp add mod modNotesTx">
        <pc:chgData name="Alamanda Tiara" userId="a2bada4750bd4668" providerId="LiveId" clId="{AF7FAEA1-4932-448D-AEB4-4E8A9C3297CB}" dt="2021-06-29T01:11:03.308" v="11134"/>
        <pc:sldMkLst>
          <pc:docMk/>
          <pc:sldMk cId="2164077424" sldId="319"/>
        </pc:sldMkLst>
        <pc:spChg chg="mod">
          <ac:chgData name="Alamanda Tiara" userId="a2bada4750bd4668" providerId="LiveId" clId="{AF7FAEA1-4932-448D-AEB4-4E8A9C3297CB}" dt="2021-06-27T14:35:58.094" v="3621" actId="1076"/>
          <ac:spMkLst>
            <pc:docMk/>
            <pc:sldMk cId="2164077424" sldId="319"/>
            <ac:spMk id="7" creationId="{B714BAF4-1816-4F93-8FF9-6B8A745B4236}"/>
          </ac:spMkLst>
        </pc:spChg>
        <pc:spChg chg="mod">
          <ac:chgData name="Alamanda Tiara" userId="a2bada4750bd4668" providerId="LiveId" clId="{AF7FAEA1-4932-448D-AEB4-4E8A9C3297CB}" dt="2021-06-27T14:34:49.069" v="3613" actId="1076"/>
          <ac:spMkLst>
            <pc:docMk/>
            <pc:sldMk cId="2164077424" sldId="319"/>
            <ac:spMk id="9" creationId="{D157AC12-C014-46D0-8592-AC25866E2AB4}"/>
          </ac:spMkLst>
        </pc:spChg>
        <pc:spChg chg="add del mod">
          <ac:chgData name="Alamanda Tiara" userId="a2bada4750bd4668" providerId="LiveId" clId="{AF7FAEA1-4932-448D-AEB4-4E8A9C3297CB}" dt="2021-06-27T14:19:46.201" v="3530" actId="478"/>
          <ac:spMkLst>
            <pc:docMk/>
            <pc:sldMk cId="2164077424" sldId="319"/>
            <ac:spMk id="10" creationId="{8357960D-4FF0-402C-BDBA-7C7A08525F9A}"/>
          </ac:spMkLst>
        </pc:spChg>
        <pc:spChg chg="add del mod">
          <ac:chgData name="Alamanda Tiara" userId="a2bada4750bd4668" providerId="LiveId" clId="{AF7FAEA1-4932-448D-AEB4-4E8A9C3297CB}" dt="2021-06-27T14:19:38.367" v="3529"/>
          <ac:spMkLst>
            <pc:docMk/>
            <pc:sldMk cId="2164077424" sldId="319"/>
            <ac:spMk id="11" creationId="{8EDBBA7E-26D5-4C5A-9085-4C6AD0BB1D7B}"/>
          </ac:spMkLst>
        </pc:spChg>
        <pc:spChg chg="mod">
          <ac:chgData name="Alamanda Tiara" userId="a2bada4750bd4668" providerId="LiveId" clId="{AF7FAEA1-4932-448D-AEB4-4E8A9C3297CB}" dt="2021-06-27T14:35:50.741" v="3620" actId="1076"/>
          <ac:spMkLst>
            <pc:docMk/>
            <pc:sldMk cId="2164077424" sldId="319"/>
            <ac:spMk id="13" creationId="{97A288BE-453D-4C32-BF97-21A86F0193C9}"/>
          </ac:spMkLst>
        </pc:spChg>
        <pc:spChg chg="mod">
          <ac:chgData name="Alamanda Tiara" userId="a2bada4750bd4668" providerId="LiveId" clId="{AF7FAEA1-4932-448D-AEB4-4E8A9C3297CB}" dt="2021-06-27T14:37:07.146" v="3630" actId="1076"/>
          <ac:spMkLst>
            <pc:docMk/>
            <pc:sldMk cId="2164077424" sldId="319"/>
            <ac:spMk id="14" creationId="{792E631F-B571-40CF-9044-B7F990CA7872}"/>
          </ac:spMkLst>
        </pc:spChg>
        <pc:spChg chg="mod">
          <ac:chgData name="Alamanda Tiara" userId="a2bada4750bd4668" providerId="LiveId" clId="{AF7FAEA1-4932-448D-AEB4-4E8A9C3297CB}" dt="2021-06-27T14:44:53.658" v="3646" actId="14100"/>
          <ac:spMkLst>
            <pc:docMk/>
            <pc:sldMk cId="2164077424" sldId="319"/>
            <ac:spMk id="52" creationId="{ECEE988C-E9C5-4716-A21A-889D5EE6612A}"/>
          </ac:spMkLst>
        </pc:spChg>
        <pc:graphicFrameChg chg="del">
          <ac:chgData name="Alamanda Tiara" userId="a2bada4750bd4668" providerId="LiveId" clId="{AF7FAEA1-4932-448D-AEB4-4E8A9C3297CB}" dt="2021-06-27T14:21:02.159" v="3546" actId="478"/>
          <ac:graphicFrameMkLst>
            <pc:docMk/>
            <pc:sldMk cId="2164077424" sldId="319"/>
            <ac:graphicFrameMk id="2" creationId="{73E584EF-1CB4-4DB9-BDB9-51EA243D7B7A}"/>
          </ac:graphicFrameMkLst>
        </pc:graphicFrameChg>
        <pc:graphicFrameChg chg="add mod modGraphic">
          <ac:chgData name="Alamanda Tiara" userId="a2bada4750bd4668" providerId="LiveId" clId="{AF7FAEA1-4932-448D-AEB4-4E8A9C3297CB}" dt="2021-06-28T12:45:52.780" v="4782" actId="20577"/>
          <ac:graphicFrameMkLst>
            <pc:docMk/>
            <pc:sldMk cId="2164077424" sldId="319"/>
            <ac:graphicFrameMk id="6" creationId="{DD9090D7-E79A-4D0E-8F7A-9B0D82C74BC0}"/>
          </ac:graphicFrameMkLst>
        </pc:graphicFrameChg>
        <pc:picChg chg="add mod">
          <ac:chgData name="Alamanda Tiara" userId="a2bada4750bd4668" providerId="LiveId" clId="{AF7FAEA1-4932-448D-AEB4-4E8A9C3297CB}" dt="2021-06-27T14:34:49.069" v="3613" actId="1076"/>
          <ac:picMkLst>
            <pc:docMk/>
            <pc:sldMk cId="2164077424" sldId="319"/>
            <ac:picMk id="4" creationId="{2545FFC0-AF58-4FAF-BA44-0697FEB3EF06}"/>
          </ac:picMkLst>
        </pc:picChg>
        <pc:picChg chg="del">
          <ac:chgData name="Alamanda Tiara" userId="a2bada4750bd4668" providerId="LiveId" clId="{AF7FAEA1-4932-448D-AEB4-4E8A9C3297CB}" dt="2021-06-27T14:16:52.350" v="3484" actId="478"/>
          <ac:picMkLst>
            <pc:docMk/>
            <pc:sldMk cId="2164077424" sldId="319"/>
            <ac:picMk id="8" creationId="{7AA500E9-9EC9-45B4-A605-DFA825398A33}"/>
          </ac:picMkLst>
        </pc:picChg>
      </pc:sldChg>
      <pc:sldChg chg="add del">
        <pc:chgData name="Alamanda Tiara" userId="a2bada4750bd4668" providerId="LiveId" clId="{AF7FAEA1-4932-448D-AEB4-4E8A9C3297CB}" dt="2021-06-27T14:37:45.605" v="3631" actId="47"/>
        <pc:sldMkLst>
          <pc:docMk/>
          <pc:sldMk cId="553447127" sldId="320"/>
        </pc:sldMkLst>
      </pc:sldChg>
      <pc:sldChg chg="addSp delSp modSp mod modNotesTx">
        <pc:chgData name="Alamanda Tiara" userId="a2bada4750bd4668" providerId="LiveId" clId="{AF7FAEA1-4932-448D-AEB4-4E8A9C3297CB}" dt="2021-06-30T01:20:42.646" v="19843" actId="20577"/>
        <pc:sldMkLst>
          <pc:docMk/>
          <pc:sldMk cId="1818638827" sldId="320"/>
        </pc:sldMkLst>
        <pc:spChg chg="add del mod">
          <ac:chgData name="Alamanda Tiara" userId="a2bada4750bd4668" providerId="LiveId" clId="{AF7FAEA1-4932-448D-AEB4-4E8A9C3297CB}" dt="2021-06-28T04:08:52.639" v="4678" actId="478"/>
          <ac:spMkLst>
            <pc:docMk/>
            <pc:sldMk cId="1818638827" sldId="320"/>
            <ac:spMk id="3" creationId="{FCF71F14-302F-4C5E-8BBE-7EAF6D6B21F3}"/>
          </ac:spMkLst>
        </pc:spChg>
        <pc:spChg chg="del">
          <ac:chgData name="Alamanda Tiara" userId="a2bada4750bd4668" providerId="LiveId" clId="{AF7FAEA1-4932-448D-AEB4-4E8A9C3297CB}" dt="2021-06-28T04:08:30.980" v="4671" actId="478"/>
          <ac:spMkLst>
            <pc:docMk/>
            <pc:sldMk cId="1818638827" sldId="320"/>
            <ac:spMk id="4" creationId="{DE61DA3F-3139-443E-8050-A03E6A437DC2}"/>
          </ac:spMkLst>
        </pc:spChg>
        <pc:spChg chg="del">
          <ac:chgData name="Alamanda Tiara" userId="a2bada4750bd4668" providerId="LiveId" clId="{AF7FAEA1-4932-448D-AEB4-4E8A9C3297CB}" dt="2021-06-28T04:08:49.577" v="4675" actId="478"/>
          <ac:spMkLst>
            <pc:docMk/>
            <pc:sldMk cId="1818638827" sldId="320"/>
            <ac:spMk id="5" creationId="{9119A54E-EAA2-4200-BE06-FBFC7C41104B}"/>
          </ac:spMkLst>
        </pc:spChg>
        <pc:spChg chg="add del mod">
          <ac:chgData name="Alamanda Tiara" userId="a2bada4750bd4668" providerId="LiveId" clId="{AF7FAEA1-4932-448D-AEB4-4E8A9C3297CB}" dt="2021-06-28T04:08:30.324" v="4670"/>
          <ac:spMkLst>
            <pc:docMk/>
            <pc:sldMk cId="1818638827" sldId="320"/>
            <ac:spMk id="6" creationId="{57DDC564-3E8C-4700-BDAF-66D88B6B42E3}"/>
          </ac:spMkLst>
        </pc:spChg>
        <pc:spChg chg="mod">
          <ac:chgData name="Alamanda Tiara" userId="a2bada4750bd4668" providerId="LiveId" clId="{AF7FAEA1-4932-448D-AEB4-4E8A9C3297CB}" dt="2021-06-30T01:20:42.646" v="19843" actId="20577"/>
          <ac:spMkLst>
            <pc:docMk/>
            <pc:sldMk cId="1818638827" sldId="320"/>
            <ac:spMk id="7" creationId="{15A52C29-6935-4FD9-AF0E-26CF42592736}"/>
          </ac:spMkLst>
        </pc:spChg>
        <pc:spChg chg="add mod">
          <ac:chgData name="Alamanda Tiara" userId="a2bada4750bd4668" providerId="LiveId" clId="{AF7FAEA1-4932-448D-AEB4-4E8A9C3297CB}" dt="2021-06-28T04:08:40.872" v="4674" actId="20577"/>
          <ac:spMkLst>
            <pc:docMk/>
            <pc:sldMk cId="1818638827" sldId="320"/>
            <ac:spMk id="8" creationId="{0293B047-C4BD-44A2-8702-4C319278B72A}"/>
          </ac:spMkLst>
        </pc:spChg>
        <pc:spChg chg="add del mod">
          <ac:chgData name="Alamanda Tiara" userId="a2bada4750bd4668" providerId="LiveId" clId="{AF7FAEA1-4932-448D-AEB4-4E8A9C3297CB}" dt="2021-06-28T04:08:50.808" v="4677"/>
          <ac:spMkLst>
            <pc:docMk/>
            <pc:sldMk cId="1818638827" sldId="320"/>
            <ac:spMk id="9" creationId="{FC891E34-19F2-44AF-920A-CFEDE0930323}"/>
          </ac:spMkLst>
        </pc:spChg>
        <pc:spChg chg="add mod">
          <ac:chgData name="Alamanda Tiara" userId="a2bada4750bd4668" providerId="LiveId" clId="{AF7FAEA1-4932-448D-AEB4-4E8A9C3297CB}" dt="2021-06-28T04:09:07.505" v="4681" actId="1076"/>
          <ac:spMkLst>
            <pc:docMk/>
            <pc:sldMk cId="1818638827" sldId="320"/>
            <ac:spMk id="10" creationId="{550A17CD-1E89-461D-9547-D994930D9A93}"/>
          </ac:spMkLst>
        </pc:spChg>
      </pc:sldChg>
      <pc:sldChg chg="addSp delSp modSp mod modNotesTx">
        <pc:chgData name="Alamanda Tiara" userId="a2bada4750bd4668" providerId="LiveId" clId="{AF7FAEA1-4932-448D-AEB4-4E8A9C3297CB}" dt="2021-06-29T02:36:30.220" v="18687" actId="20577"/>
        <pc:sldMkLst>
          <pc:docMk/>
          <pc:sldMk cId="630871976" sldId="321"/>
        </pc:sldMkLst>
        <pc:spChg chg="del">
          <ac:chgData name="Alamanda Tiara" userId="a2bada4750bd4668" providerId="LiveId" clId="{AF7FAEA1-4932-448D-AEB4-4E8A9C3297CB}" dt="2021-06-28T04:05:47.719" v="4651" actId="478"/>
          <ac:spMkLst>
            <pc:docMk/>
            <pc:sldMk cId="630871976" sldId="321"/>
            <ac:spMk id="4" creationId="{C66E9A55-B46B-4ED3-BEE5-A8773B73A883}"/>
          </ac:spMkLst>
        </pc:spChg>
        <pc:spChg chg="mod">
          <ac:chgData name="Alamanda Tiara" userId="a2bada4750bd4668" providerId="LiveId" clId="{AF7FAEA1-4932-448D-AEB4-4E8A9C3297CB}" dt="2021-06-28T04:03:22.739" v="4587" actId="27636"/>
          <ac:spMkLst>
            <pc:docMk/>
            <pc:sldMk cId="630871976" sldId="321"/>
            <ac:spMk id="5" creationId="{C5A1E702-562F-49B9-AD83-9D17FC63E604}"/>
          </ac:spMkLst>
        </pc:spChg>
        <pc:spChg chg="del mod">
          <ac:chgData name="Alamanda Tiara" userId="a2bada4750bd4668" providerId="LiveId" clId="{AF7FAEA1-4932-448D-AEB4-4E8A9C3297CB}" dt="2021-06-28T04:04:03.108" v="4609" actId="478"/>
          <ac:spMkLst>
            <pc:docMk/>
            <pc:sldMk cId="630871976" sldId="321"/>
            <ac:spMk id="6" creationId="{DBF8DDD2-4637-4BEE-A77E-48604F7D1D3F}"/>
          </ac:spMkLst>
        </pc:spChg>
        <pc:spChg chg="mod">
          <ac:chgData name="Alamanda Tiara" userId="a2bada4750bd4668" providerId="LiveId" clId="{AF7FAEA1-4932-448D-AEB4-4E8A9C3297CB}" dt="2021-06-28T04:06:43.019" v="4665" actId="20577"/>
          <ac:spMkLst>
            <pc:docMk/>
            <pc:sldMk cId="630871976" sldId="321"/>
            <ac:spMk id="7" creationId="{8FBC43A7-0412-45C9-ADAD-B37B7AF56A96}"/>
          </ac:spMkLst>
        </pc:spChg>
        <pc:spChg chg="del mod">
          <ac:chgData name="Alamanda Tiara" userId="a2bada4750bd4668" providerId="LiveId" clId="{AF7FAEA1-4932-448D-AEB4-4E8A9C3297CB}" dt="2021-06-28T04:05:40.939" v="4650" actId="478"/>
          <ac:spMkLst>
            <pc:docMk/>
            <pc:sldMk cId="630871976" sldId="321"/>
            <ac:spMk id="8" creationId="{C00687D9-BF6C-4C38-9D91-4CA68CBAA5DB}"/>
          </ac:spMkLst>
        </pc:spChg>
        <pc:spChg chg="add mod">
          <ac:chgData name="Alamanda Tiara" userId="a2bada4750bd4668" providerId="LiveId" clId="{AF7FAEA1-4932-448D-AEB4-4E8A9C3297CB}" dt="2021-06-28T04:06:50.875" v="4668" actId="20577"/>
          <ac:spMkLst>
            <pc:docMk/>
            <pc:sldMk cId="630871976" sldId="321"/>
            <ac:spMk id="9" creationId="{8E97CF5B-5AC2-43AD-9711-C53E51B1B11F}"/>
          </ac:spMkLst>
        </pc:spChg>
      </pc:sldChg>
      <pc:sldChg chg="addSp delSp modSp add mod modNotesTx">
        <pc:chgData name="Alamanda Tiara" userId="a2bada4750bd4668" providerId="LiveId" clId="{AF7FAEA1-4932-448D-AEB4-4E8A9C3297CB}" dt="2021-06-29T01:52:02.516" v="14471"/>
        <pc:sldMkLst>
          <pc:docMk/>
          <pc:sldMk cId="4095487113" sldId="322"/>
        </pc:sldMkLst>
        <pc:spChg chg="add mod">
          <ac:chgData name="Alamanda Tiara" userId="a2bada4750bd4668" providerId="LiveId" clId="{AF7FAEA1-4932-448D-AEB4-4E8A9C3297CB}" dt="2021-06-28T03:15:24.608" v="4262" actId="20577"/>
          <ac:spMkLst>
            <pc:docMk/>
            <pc:sldMk cId="4095487113" sldId="322"/>
            <ac:spMk id="6" creationId="{25AD8727-51F1-40DC-AF27-B9E6D7FA166C}"/>
          </ac:spMkLst>
        </pc:spChg>
        <pc:spChg chg="del mod">
          <ac:chgData name="Alamanda Tiara" userId="a2bada4750bd4668" providerId="LiveId" clId="{AF7FAEA1-4932-448D-AEB4-4E8A9C3297CB}" dt="2021-06-28T03:14:49.172" v="4255" actId="478"/>
          <ac:spMkLst>
            <pc:docMk/>
            <pc:sldMk cId="4095487113" sldId="322"/>
            <ac:spMk id="26" creationId="{D6036B70-2B5F-480C-81A8-B76C4FC96A15}"/>
          </ac:spMkLst>
        </pc:spChg>
        <pc:spChg chg="mod">
          <ac:chgData name="Alamanda Tiara" userId="a2bada4750bd4668" providerId="LiveId" clId="{AF7FAEA1-4932-448D-AEB4-4E8A9C3297CB}" dt="2021-06-28T05:56:41.899" v="4727" actId="120"/>
          <ac:spMkLst>
            <pc:docMk/>
            <pc:sldMk cId="4095487113" sldId="322"/>
            <ac:spMk id="51" creationId="{3B089BD2-D241-49DA-A4F8-2247D46C2F78}"/>
          </ac:spMkLst>
        </pc:spChg>
      </pc:sldChg>
      <pc:sldChg chg="addSp delSp modSp add del mod modNotesTx">
        <pc:chgData name="Alamanda Tiara" userId="a2bada4750bd4668" providerId="LiveId" clId="{AF7FAEA1-4932-448D-AEB4-4E8A9C3297CB}" dt="2021-06-29T01:57:16.551" v="15117" actId="20577"/>
        <pc:sldMkLst>
          <pc:docMk/>
          <pc:sldMk cId="147067023" sldId="323"/>
        </pc:sldMkLst>
        <pc:spChg chg="mod">
          <ac:chgData name="Alamanda Tiara" userId="a2bada4750bd4668" providerId="LiveId" clId="{AF7FAEA1-4932-448D-AEB4-4E8A9C3297CB}" dt="2021-06-28T03:20:01.521" v="4335" actId="1076"/>
          <ac:spMkLst>
            <pc:docMk/>
            <pc:sldMk cId="147067023" sldId="323"/>
            <ac:spMk id="6" creationId="{C5A197AD-FBE5-4AE0-96EC-18D7B72AE33F}"/>
          </ac:spMkLst>
        </pc:spChg>
        <pc:spChg chg="del">
          <ac:chgData name="Alamanda Tiara" userId="a2bada4750bd4668" providerId="LiveId" clId="{AF7FAEA1-4932-448D-AEB4-4E8A9C3297CB}" dt="2021-06-28T03:15:47.249" v="4268" actId="478"/>
          <ac:spMkLst>
            <pc:docMk/>
            <pc:sldMk cId="147067023" sldId="323"/>
            <ac:spMk id="8" creationId="{6803B723-D78A-42D0-A7FF-D8B3A349319B}"/>
          </ac:spMkLst>
        </pc:spChg>
        <pc:spChg chg="add mod">
          <ac:chgData name="Alamanda Tiara" userId="a2bada4750bd4668" providerId="LiveId" clId="{AF7FAEA1-4932-448D-AEB4-4E8A9C3297CB}" dt="2021-06-28T03:15:56.897" v="4271" actId="20577"/>
          <ac:spMkLst>
            <pc:docMk/>
            <pc:sldMk cId="147067023" sldId="323"/>
            <ac:spMk id="9" creationId="{13DF4EC7-CB5C-47A8-81E9-3A034630C799}"/>
          </ac:spMkLst>
        </pc:spChg>
        <pc:spChg chg="mod">
          <ac:chgData name="Alamanda Tiara" userId="a2bada4750bd4668" providerId="LiveId" clId="{AF7FAEA1-4932-448D-AEB4-4E8A9C3297CB}" dt="2021-06-28T08:03:27.323" v="4747" actId="120"/>
          <ac:spMkLst>
            <pc:docMk/>
            <pc:sldMk cId="147067023" sldId="323"/>
            <ac:spMk id="12" creationId="{48F37A8A-0327-4646-9549-237869B209B4}"/>
          </ac:spMkLst>
        </pc:spChg>
      </pc:sldChg>
      <pc:sldChg chg="addSp delSp modSp add del mod modNotesTx">
        <pc:chgData name="Alamanda Tiara" userId="a2bada4750bd4668" providerId="LiveId" clId="{AF7FAEA1-4932-448D-AEB4-4E8A9C3297CB}" dt="2021-06-29T02:08:56.387" v="15267" actId="20577"/>
        <pc:sldMkLst>
          <pc:docMk/>
          <pc:sldMk cId="2439367130" sldId="324"/>
        </pc:sldMkLst>
        <pc:spChg chg="mod">
          <ac:chgData name="Alamanda Tiara" userId="a2bada4750bd4668" providerId="LiveId" clId="{AF7FAEA1-4932-448D-AEB4-4E8A9C3297CB}" dt="2021-06-28T03:21:00.286" v="4347" actId="122"/>
          <ac:spMkLst>
            <pc:docMk/>
            <pc:sldMk cId="2439367130" sldId="324"/>
            <ac:spMk id="6" creationId="{C5A197AD-FBE5-4AE0-96EC-18D7B72AE33F}"/>
          </ac:spMkLst>
        </pc:spChg>
        <pc:spChg chg="add mod">
          <ac:chgData name="Alamanda Tiara" userId="a2bada4750bd4668" providerId="LiveId" clId="{AF7FAEA1-4932-448D-AEB4-4E8A9C3297CB}" dt="2021-06-28T03:16:45.297" v="4286" actId="20577"/>
          <ac:spMkLst>
            <pc:docMk/>
            <pc:sldMk cId="2439367130" sldId="324"/>
            <ac:spMk id="7" creationId="{5D9FA7AB-A89A-4E5D-A5BC-38E629BA5773}"/>
          </ac:spMkLst>
        </pc:spChg>
        <pc:spChg chg="del">
          <ac:chgData name="Alamanda Tiara" userId="a2bada4750bd4668" providerId="LiveId" clId="{AF7FAEA1-4932-448D-AEB4-4E8A9C3297CB}" dt="2021-06-28T03:16:40.391" v="4283" actId="478"/>
          <ac:spMkLst>
            <pc:docMk/>
            <pc:sldMk cId="2439367130" sldId="324"/>
            <ac:spMk id="8" creationId="{6803B723-D78A-42D0-A7FF-D8B3A349319B}"/>
          </ac:spMkLst>
        </pc:spChg>
        <pc:spChg chg="mod">
          <ac:chgData name="Alamanda Tiara" userId="a2bada4750bd4668" providerId="LiveId" clId="{AF7FAEA1-4932-448D-AEB4-4E8A9C3297CB}" dt="2021-06-28T08:03:50.770" v="4749" actId="1076"/>
          <ac:spMkLst>
            <pc:docMk/>
            <pc:sldMk cId="2439367130" sldId="324"/>
            <ac:spMk id="11" creationId="{48F37A8A-0327-4646-9549-237869B209B4}"/>
          </ac:spMkLst>
        </pc:spChg>
      </pc:sldChg>
      <pc:sldChg chg="addSp delSp modSp add mod modNotesTx">
        <pc:chgData name="Alamanda Tiara" userId="a2bada4750bd4668" providerId="LiveId" clId="{AF7FAEA1-4932-448D-AEB4-4E8A9C3297CB}" dt="2021-06-29T02:10:39.765" v="15523" actId="20577"/>
        <pc:sldMkLst>
          <pc:docMk/>
          <pc:sldMk cId="1611941943" sldId="325"/>
        </pc:sldMkLst>
        <pc:spChg chg="mod">
          <ac:chgData name="Alamanda Tiara" userId="a2bada4750bd4668" providerId="LiveId" clId="{AF7FAEA1-4932-448D-AEB4-4E8A9C3297CB}" dt="2021-06-28T03:23:53.291" v="4373" actId="403"/>
          <ac:spMkLst>
            <pc:docMk/>
            <pc:sldMk cId="1611941943" sldId="325"/>
            <ac:spMk id="6" creationId="{C5A197AD-FBE5-4AE0-96EC-18D7B72AE33F}"/>
          </ac:spMkLst>
        </pc:spChg>
        <pc:spChg chg="mod">
          <ac:chgData name="Alamanda Tiara" userId="a2bada4750bd4668" providerId="LiveId" clId="{AF7FAEA1-4932-448D-AEB4-4E8A9C3297CB}" dt="2021-06-28T03:26:21.087" v="4397" actId="1076"/>
          <ac:spMkLst>
            <pc:docMk/>
            <pc:sldMk cId="1611941943" sldId="325"/>
            <ac:spMk id="7" creationId="{C5A197AD-FBE5-4AE0-96EC-18D7B72AE33F}"/>
          </ac:spMkLst>
        </pc:spChg>
        <pc:spChg chg="del">
          <ac:chgData name="Alamanda Tiara" userId="a2bada4750bd4668" providerId="LiveId" clId="{AF7FAEA1-4932-448D-AEB4-4E8A9C3297CB}" dt="2021-06-28T03:16:58.079" v="4289" actId="478"/>
          <ac:spMkLst>
            <pc:docMk/>
            <pc:sldMk cId="1611941943" sldId="325"/>
            <ac:spMk id="8" creationId="{6803B723-D78A-42D0-A7FF-D8B3A349319B}"/>
          </ac:spMkLst>
        </pc:spChg>
        <pc:spChg chg="mod">
          <ac:chgData name="Alamanda Tiara" userId="a2bada4750bd4668" providerId="LiveId" clId="{AF7FAEA1-4932-448D-AEB4-4E8A9C3297CB}" dt="2021-06-28T03:24:55.569" v="4382" actId="14100"/>
          <ac:spMkLst>
            <pc:docMk/>
            <pc:sldMk cId="1611941943" sldId="325"/>
            <ac:spMk id="11" creationId="{48F37A8A-0327-4646-9549-237869B209B4}"/>
          </ac:spMkLst>
        </pc:spChg>
        <pc:spChg chg="del mod">
          <ac:chgData name="Alamanda Tiara" userId="a2bada4750bd4668" providerId="LiveId" clId="{AF7FAEA1-4932-448D-AEB4-4E8A9C3297CB}" dt="2021-06-28T03:25:12.750" v="4384" actId="478"/>
          <ac:spMkLst>
            <pc:docMk/>
            <pc:sldMk cId="1611941943" sldId="325"/>
            <ac:spMk id="12" creationId="{C5A197AD-FBE5-4AE0-96EC-18D7B72AE33F}"/>
          </ac:spMkLst>
        </pc:spChg>
        <pc:spChg chg="add del mod">
          <ac:chgData name="Alamanda Tiara" userId="a2bada4750bd4668" providerId="LiveId" clId="{AF7FAEA1-4932-448D-AEB4-4E8A9C3297CB}" dt="2021-06-28T03:16:56.751" v="4288"/>
          <ac:spMkLst>
            <pc:docMk/>
            <pc:sldMk cId="1611941943" sldId="325"/>
            <ac:spMk id="13" creationId="{27576E2D-CBCA-4B23-94FD-E5D921AB330E}"/>
          </ac:spMkLst>
        </pc:spChg>
        <pc:spChg chg="add mod">
          <ac:chgData name="Alamanda Tiara" userId="a2bada4750bd4668" providerId="LiveId" clId="{AF7FAEA1-4932-448D-AEB4-4E8A9C3297CB}" dt="2021-06-28T03:17:03.133" v="4292" actId="20577"/>
          <ac:spMkLst>
            <pc:docMk/>
            <pc:sldMk cId="1611941943" sldId="325"/>
            <ac:spMk id="14" creationId="{ABD89153-8A08-4859-B12C-219A2AA0A9EE}"/>
          </ac:spMkLst>
        </pc:spChg>
      </pc:sldChg>
      <pc:sldChg chg="addSp delSp modSp add mod modNotesTx">
        <pc:chgData name="Alamanda Tiara" userId="a2bada4750bd4668" providerId="LiveId" clId="{AF7FAEA1-4932-448D-AEB4-4E8A9C3297CB}" dt="2021-06-29T02:16:38.147" v="15978" actId="20577"/>
        <pc:sldMkLst>
          <pc:docMk/>
          <pc:sldMk cId="1988019756" sldId="326"/>
        </pc:sldMkLst>
        <pc:spChg chg="mod">
          <ac:chgData name="Alamanda Tiara" userId="a2bada4750bd4668" providerId="LiveId" clId="{AF7FAEA1-4932-448D-AEB4-4E8A9C3297CB}" dt="2021-06-28T03:28:38.454" v="4417" actId="1076"/>
          <ac:spMkLst>
            <pc:docMk/>
            <pc:sldMk cId="1988019756" sldId="326"/>
            <ac:spMk id="10" creationId="{00000000-0000-0000-0000-000000000000}"/>
          </ac:spMkLst>
        </pc:spChg>
        <pc:spChg chg="mod">
          <ac:chgData name="Alamanda Tiara" userId="a2bada4750bd4668" providerId="LiveId" clId="{AF7FAEA1-4932-448D-AEB4-4E8A9C3297CB}" dt="2021-06-28T03:29:13.346" v="4422" actId="255"/>
          <ac:spMkLst>
            <pc:docMk/>
            <pc:sldMk cId="1988019756" sldId="326"/>
            <ac:spMk id="11" creationId="{00000000-0000-0000-0000-000000000000}"/>
          </ac:spMkLst>
        </pc:spChg>
        <pc:spChg chg="add del mod">
          <ac:chgData name="Alamanda Tiara" userId="a2bada4750bd4668" providerId="LiveId" clId="{AF7FAEA1-4932-448D-AEB4-4E8A9C3297CB}" dt="2021-06-28T03:17:11.023" v="4294"/>
          <ac:spMkLst>
            <pc:docMk/>
            <pc:sldMk cId="1988019756" sldId="326"/>
            <ac:spMk id="12" creationId="{649A3CF6-0B9D-487F-93C6-3F20DAFE21BD}"/>
          </ac:spMkLst>
        </pc:spChg>
        <pc:spChg chg="add mod">
          <ac:chgData name="Alamanda Tiara" userId="a2bada4750bd4668" providerId="LiveId" clId="{AF7FAEA1-4932-448D-AEB4-4E8A9C3297CB}" dt="2021-06-28T03:17:15.016" v="4298" actId="20577"/>
          <ac:spMkLst>
            <pc:docMk/>
            <pc:sldMk cId="1988019756" sldId="326"/>
            <ac:spMk id="13" creationId="{29C18C0A-FE85-4359-973D-653C68BA4ED6}"/>
          </ac:spMkLst>
        </pc:spChg>
        <pc:spChg chg="mod">
          <ac:chgData name="Alamanda Tiara" userId="a2bada4750bd4668" providerId="LiveId" clId="{AF7FAEA1-4932-448D-AEB4-4E8A9C3297CB}" dt="2021-06-28T03:28:08.903" v="4414" actId="122"/>
          <ac:spMkLst>
            <pc:docMk/>
            <pc:sldMk cId="1988019756" sldId="326"/>
            <ac:spMk id="17" creationId="{00000000-0000-0000-0000-000000000000}"/>
          </ac:spMkLst>
        </pc:spChg>
        <pc:spChg chg="del">
          <ac:chgData name="Alamanda Tiara" userId="a2bada4750bd4668" providerId="LiveId" clId="{AF7FAEA1-4932-448D-AEB4-4E8A9C3297CB}" dt="2021-06-28T03:17:11.771" v="4295" actId="478"/>
          <ac:spMkLst>
            <pc:docMk/>
            <pc:sldMk cId="1988019756" sldId="326"/>
            <ac:spMk id="23" creationId="{9235714B-38A4-4BAA-9B28-6B9F8CF8837A}"/>
          </ac:spMkLst>
        </pc:spChg>
      </pc:sldChg>
      <pc:sldChg chg="addSp delSp modSp add mod modNotesTx">
        <pc:chgData name="Alamanda Tiara" userId="a2bada4750bd4668" providerId="LiveId" clId="{AF7FAEA1-4932-448D-AEB4-4E8A9C3297CB}" dt="2021-06-29T02:18:19.621" v="16187" actId="20577"/>
        <pc:sldMkLst>
          <pc:docMk/>
          <pc:sldMk cId="2430699915" sldId="327"/>
        </pc:sldMkLst>
        <pc:spChg chg="mod">
          <ac:chgData name="Alamanda Tiara" userId="a2bada4750bd4668" providerId="LiveId" clId="{AF7FAEA1-4932-448D-AEB4-4E8A9C3297CB}" dt="2021-06-28T05:57:34.196" v="4733" actId="1076"/>
          <ac:spMkLst>
            <pc:docMk/>
            <pc:sldMk cId="2430699915" sldId="327"/>
            <ac:spMk id="2" creationId="{00000000-0000-0000-0000-000000000000}"/>
          </ac:spMkLst>
        </pc:spChg>
        <pc:spChg chg="del">
          <ac:chgData name="Alamanda Tiara" userId="a2bada4750bd4668" providerId="LiveId" clId="{AF7FAEA1-4932-448D-AEB4-4E8A9C3297CB}" dt="2021-06-28T03:17:20.754" v="4301" actId="478"/>
          <ac:spMkLst>
            <pc:docMk/>
            <pc:sldMk cId="2430699915" sldId="327"/>
            <ac:spMk id="7" creationId="{9235714B-38A4-4BAA-9B28-6B9F8CF8837A}"/>
          </ac:spMkLst>
        </pc:spChg>
        <pc:spChg chg="add del mod">
          <ac:chgData name="Alamanda Tiara" userId="a2bada4750bd4668" providerId="LiveId" clId="{AF7FAEA1-4932-448D-AEB4-4E8A9C3297CB}" dt="2021-06-28T03:17:20.188" v="4300"/>
          <ac:spMkLst>
            <pc:docMk/>
            <pc:sldMk cId="2430699915" sldId="327"/>
            <ac:spMk id="8" creationId="{F582237A-B8CD-4DAF-A365-8BE27C51D9BD}"/>
          </ac:spMkLst>
        </pc:spChg>
        <pc:spChg chg="add mod">
          <ac:chgData name="Alamanda Tiara" userId="a2bada4750bd4668" providerId="LiveId" clId="{AF7FAEA1-4932-448D-AEB4-4E8A9C3297CB}" dt="2021-06-28T03:17:25.189" v="4304" actId="20577"/>
          <ac:spMkLst>
            <pc:docMk/>
            <pc:sldMk cId="2430699915" sldId="327"/>
            <ac:spMk id="9" creationId="{518B8201-14E6-4330-BF18-22EB4143E01C}"/>
          </ac:spMkLst>
        </pc:spChg>
      </pc:sldChg>
      <pc:sldChg chg="addSp delSp modSp add mod modNotesTx">
        <pc:chgData name="Alamanda Tiara" userId="a2bada4750bd4668" providerId="LiveId" clId="{AF7FAEA1-4932-448D-AEB4-4E8A9C3297CB}" dt="2021-06-29T01:35:18.978" v="13286" actId="20577"/>
        <pc:sldMkLst>
          <pc:docMk/>
          <pc:sldMk cId="4244982854" sldId="328"/>
        </pc:sldMkLst>
        <pc:spChg chg="mod">
          <ac:chgData name="Alamanda Tiara" userId="a2bada4750bd4668" providerId="LiveId" clId="{AF7FAEA1-4932-448D-AEB4-4E8A9C3297CB}" dt="2021-06-28T03:01:09.059" v="3978" actId="20577"/>
          <ac:spMkLst>
            <pc:docMk/>
            <pc:sldMk cId="4244982854" sldId="328"/>
            <ac:spMk id="5" creationId="{A69159B7-A184-4400-A836-53D3066CAA88}"/>
          </ac:spMkLst>
        </pc:spChg>
        <pc:spChg chg="mod">
          <ac:chgData name="Alamanda Tiara" userId="a2bada4750bd4668" providerId="LiveId" clId="{AF7FAEA1-4932-448D-AEB4-4E8A9C3297CB}" dt="2021-06-28T03:03:26.760" v="3998" actId="20577"/>
          <ac:spMkLst>
            <pc:docMk/>
            <pc:sldMk cId="4244982854" sldId="328"/>
            <ac:spMk id="7" creationId="{E4A0E6FC-690D-4D0F-B702-A7409FBA090F}"/>
          </ac:spMkLst>
        </pc:spChg>
        <pc:spChg chg="del">
          <ac:chgData name="Alamanda Tiara" userId="a2bada4750bd4668" providerId="LiveId" clId="{AF7FAEA1-4932-448D-AEB4-4E8A9C3297CB}" dt="2021-06-28T03:01:46.122" v="3982" actId="478"/>
          <ac:spMkLst>
            <pc:docMk/>
            <pc:sldMk cId="4244982854" sldId="328"/>
            <ac:spMk id="8" creationId="{AB5767F6-2AF0-4FB0-8926-D066A87C50DA}"/>
          </ac:spMkLst>
        </pc:spChg>
        <pc:spChg chg="mod">
          <ac:chgData name="Alamanda Tiara" userId="a2bada4750bd4668" providerId="LiveId" clId="{AF7FAEA1-4932-448D-AEB4-4E8A9C3297CB}" dt="2021-06-28T03:03:43.812" v="4000" actId="20577"/>
          <ac:spMkLst>
            <pc:docMk/>
            <pc:sldMk cId="4244982854" sldId="328"/>
            <ac:spMk id="9" creationId="{6FD38DCE-B9CF-4E05-BD5F-731AA92BBFCD}"/>
          </ac:spMkLst>
        </pc:spChg>
        <pc:picChg chg="add del mod">
          <ac:chgData name="Alamanda Tiara" userId="a2bada4750bd4668" providerId="LiveId" clId="{AF7FAEA1-4932-448D-AEB4-4E8A9C3297CB}" dt="2021-06-28T08:19:29.190" v="4757" actId="478"/>
          <ac:picMkLst>
            <pc:docMk/>
            <pc:sldMk cId="4244982854" sldId="328"/>
            <ac:picMk id="3" creationId="{09A3D089-55AF-4568-9630-22A74C24A506}"/>
          </ac:picMkLst>
        </pc:picChg>
        <pc:picChg chg="del mod">
          <ac:chgData name="Alamanda Tiara" userId="a2bada4750bd4668" providerId="LiveId" clId="{AF7FAEA1-4932-448D-AEB4-4E8A9C3297CB}" dt="2021-06-28T03:02:07.892" v="3984" actId="478"/>
          <ac:picMkLst>
            <pc:docMk/>
            <pc:sldMk cId="4244982854" sldId="328"/>
            <ac:picMk id="4" creationId="{51D0134C-EACF-416E-9460-19CA6A38473C}"/>
          </ac:picMkLst>
        </pc:picChg>
        <pc:picChg chg="add mod">
          <ac:chgData name="Alamanda Tiara" userId="a2bada4750bd4668" providerId="LiveId" clId="{AF7FAEA1-4932-448D-AEB4-4E8A9C3297CB}" dt="2021-06-28T08:19:47.415" v="4760" actId="1076"/>
          <ac:picMkLst>
            <pc:docMk/>
            <pc:sldMk cId="4244982854" sldId="328"/>
            <ac:picMk id="4" creationId="{67A883AF-51DD-4C8A-86EF-DD3374E80AC4}"/>
          </ac:picMkLst>
        </pc:picChg>
      </pc:sldChg>
      <pc:sldChg chg="addSp delSp modSp add mod modNotesTx">
        <pc:chgData name="Alamanda Tiara" userId="a2bada4750bd4668" providerId="LiveId" clId="{AF7FAEA1-4932-448D-AEB4-4E8A9C3297CB}" dt="2021-06-29T01:36:55.142" v="13401" actId="20577"/>
        <pc:sldMkLst>
          <pc:docMk/>
          <pc:sldMk cId="3674380385" sldId="329"/>
        </pc:sldMkLst>
        <pc:spChg chg="mod">
          <ac:chgData name="Alamanda Tiara" userId="a2bada4750bd4668" providerId="LiveId" clId="{AF7FAEA1-4932-448D-AEB4-4E8A9C3297CB}" dt="2021-06-28T03:09:15.548" v="4155" actId="20577"/>
          <ac:spMkLst>
            <pc:docMk/>
            <pc:sldMk cId="3674380385" sldId="329"/>
            <ac:spMk id="7" creationId="{E4A0E6FC-690D-4D0F-B702-A7409FBA090F}"/>
          </ac:spMkLst>
        </pc:spChg>
        <pc:spChg chg="mod">
          <ac:chgData name="Alamanda Tiara" userId="a2bada4750bd4668" providerId="LiveId" clId="{AF7FAEA1-4932-448D-AEB4-4E8A9C3297CB}" dt="2021-06-28T03:14:21.229" v="4241" actId="20577"/>
          <ac:spMkLst>
            <pc:docMk/>
            <pc:sldMk cId="3674380385" sldId="329"/>
            <ac:spMk id="9" creationId="{6FD38DCE-B9CF-4E05-BD5F-731AA92BBFCD}"/>
          </ac:spMkLst>
        </pc:spChg>
        <pc:picChg chg="del">
          <ac:chgData name="Alamanda Tiara" userId="a2bada4750bd4668" providerId="LiveId" clId="{AF7FAEA1-4932-448D-AEB4-4E8A9C3297CB}" dt="2021-06-28T03:04:07.862" v="4004" actId="478"/>
          <ac:picMkLst>
            <pc:docMk/>
            <pc:sldMk cId="3674380385" sldId="329"/>
            <ac:picMk id="3" creationId="{09A3D089-55AF-4568-9630-22A74C24A506}"/>
          </ac:picMkLst>
        </pc:picChg>
        <pc:picChg chg="add mod">
          <ac:chgData name="Alamanda Tiara" userId="a2bada4750bd4668" providerId="LiveId" clId="{AF7FAEA1-4932-448D-AEB4-4E8A9C3297CB}" dt="2021-06-28T03:04:32.334" v="4008" actId="1076"/>
          <ac:picMkLst>
            <pc:docMk/>
            <pc:sldMk cId="3674380385" sldId="329"/>
            <ac:picMk id="4" creationId="{FE80E381-9114-4CAB-B5E7-8C428D349404}"/>
          </ac:picMkLst>
        </pc:picChg>
      </pc:sldChg>
      <pc:sldChg chg="add modNotesTx">
        <pc:chgData name="Alamanda Tiara" userId="a2bada4750bd4668" providerId="LiveId" clId="{AF7FAEA1-4932-448D-AEB4-4E8A9C3297CB}" dt="2021-06-29T02:41:03.679" v="19813" actId="20577"/>
        <pc:sldMkLst>
          <pc:docMk/>
          <pc:sldMk cId="775280478" sldId="330"/>
        </pc:sldMkLst>
      </pc:sldChg>
    </pc:docChg>
  </pc:docChgLst>
  <pc:docChgLst>
    <pc:chgData name="Reinard Tjahaja" userId="c859cdc1edfa607d" providerId="Windows Live" clId="Web-{2E2A53EB-672D-4E91-A32A-C777A8C43CCA}"/>
    <pc:docChg chg="modSld">
      <pc:chgData name="Reinard Tjahaja" userId="c859cdc1edfa607d" providerId="Windows Live" clId="Web-{2E2A53EB-672D-4E91-A32A-C777A8C43CCA}" dt="2021-06-30T03:16:51.664" v="29" actId="14100"/>
      <pc:docMkLst>
        <pc:docMk/>
      </pc:docMkLst>
      <pc:sldChg chg="addSp delSp modSp">
        <pc:chgData name="Reinard Tjahaja" userId="c859cdc1edfa607d" providerId="Windows Live" clId="Web-{2E2A53EB-672D-4E91-A32A-C777A8C43CCA}" dt="2021-06-30T03:16:51.664" v="29" actId="14100"/>
        <pc:sldMkLst>
          <pc:docMk/>
          <pc:sldMk cId="775280478" sldId="330"/>
        </pc:sldMkLst>
        <pc:spChg chg="add del mod">
          <ac:chgData name="Reinard Tjahaja" userId="c859cdc1edfa607d" providerId="Windows Live" clId="Web-{2E2A53EB-672D-4E91-A32A-C777A8C43CCA}" dt="2021-06-30T03:07:53.259" v="6"/>
          <ac:spMkLst>
            <pc:docMk/>
            <pc:sldMk cId="775280478" sldId="330"/>
            <ac:spMk id="2" creationId="{A0A2D952-DBF1-47DC-85D6-87AA15DFC64E}"/>
          </ac:spMkLst>
        </pc:spChg>
        <pc:picChg chg="del">
          <ac:chgData name="Reinard Tjahaja" userId="c859cdc1edfa607d" providerId="Windows Live" clId="Web-{2E2A53EB-672D-4E91-A32A-C777A8C43CCA}" dt="2021-06-30T03:09:06.669" v="12"/>
          <ac:picMkLst>
            <pc:docMk/>
            <pc:sldMk cId="775280478" sldId="330"/>
            <ac:picMk id="3" creationId="{54C7E788-7C15-42D1-AF02-92128DAB1AA7}"/>
          </ac:picMkLst>
        </pc:picChg>
        <pc:picChg chg="del">
          <ac:chgData name="Reinard Tjahaja" userId="c859cdc1edfa607d" providerId="Windows Live" clId="Web-{2E2A53EB-672D-4E91-A32A-C777A8C43CCA}" dt="2021-06-30T03:07:41.451" v="0"/>
          <ac:picMkLst>
            <pc:docMk/>
            <pc:sldMk cId="775280478" sldId="330"/>
            <ac:picMk id="4" creationId="{AC154392-2474-4255-B080-87A9F0EB4A25}"/>
          </ac:picMkLst>
        </pc:picChg>
        <pc:picChg chg="add mod">
          <ac:chgData name="Reinard Tjahaja" userId="c859cdc1edfa607d" providerId="Windows Live" clId="Web-{2E2A53EB-672D-4E91-A32A-C777A8C43CCA}" dt="2021-06-30T03:09:04.607" v="11" actId="1076"/>
          <ac:picMkLst>
            <pc:docMk/>
            <pc:sldMk cId="775280478" sldId="330"/>
            <ac:picMk id="6" creationId="{EF39BF4A-C48B-452E-B76F-DA18065C3FAD}"/>
          </ac:picMkLst>
        </pc:picChg>
        <pc:picChg chg="add mod">
          <ac:chgData name="Reinard Tjahaja" userId="c859cdc1edfa607d" providerId="Windows Live" clId="Web-{2E2A53EB-672D-4E91-A32A-C777A8C43CCA}" dt="2021-06-30T03:16:51.664" v="29" actId="14100"/>
          <ac:picMkLst>
            <pc:docMk/>
            <pc:sldMk cId="775280478" sldId="330"/>
            <ac:picMk id="7" creationId="{4D835BF2-3C31-4724-92E6-7DBEC29EC5F9}"/>
          </ac:picMkLst>
        </pc:picChg>
      </pc:sldChg>
    </pc:docChg>
  </pc:docChgLst>
  <pc:docChgLst>
    <pc:chgData name="Christian Soenggoro" userId="32effe238ad36c99" providerId="LiveId" clId="{B9F6C05F-0CAA-4BD4-8761-8E1DCB3BE18D}"/>
    <pc:docChg chg="undo redo custSel addSld delSld modSld">
      <pc:chgData name="Christian Soenggoro" userId="32effe238ad36c99" providerId="LiveId" clId="{B9F6C05F-0CAA-4BD4-8761-8E1DCB3BE18D}" dt="2021-06-30T03:08:10.485" v="1026" actId="20577"/>
      <pc:docMkLst>
        <pc:docMk/>
      </pc:docMkLst>
      <pc:sldChg chg="modSp">
        <pc:chgData name="Christian Soenggoro" userId="32effe238ad36c99" providerId="LiveId" clId="{B9F6C05F-0CAA-4BD4-8761-8E1DCB3BE18D}" dt="2021-06-26T12:16:54.181" v="953" actId="20577"/>
        <pc:sldMkLst>
          <pc:docMk/>
          <pc:sldMk cId="1624905316" sldId="267"/>
        </pc:sldMkLst>
        <pc:spChg chg="mod">
          <ac:chgData name="Christian Soenggoro" userId="32effe238ad36c99" providerId="LiveId" clId="{B9F6C05F-0CAA-4BD4-8761-8E1DCB3BE18D}" dt="2021-06-26T12:16:54.181" v="953" actId="20577"/>
          <ac:spMkLst>
            <pc:docMk/>
            <pc:sldMk cId="1624905316" sldId="267"/>
            <ac:spMk id="5" creationId="{D219359B-CAD9-418C-BBC3-3A7844B8B081}"/>
          </ac:spMkLst>
        </pc:spChg>
      </pc:sldChg>
      <pc:sldChg chg="addSp delSp modSp mod">
        <pc:chgData name="Christian Soenggoro" userId="32effe238ad36c99" providerId="LiveId" clId="{B9F6C05F-0CAA-4BD4-8761-8E1DCB3BE18D}" dt="2021-06-26T11:33:37.754" v="917" actId="20577"/>
        <pc:sldMkLst>
          <pc:docMk/>
          <pc:sldMk cId="2490845826" sldId="294"/>
        </pc:sldMkLst>
        <pc:spChg chg="add del mod">
          <ac:chgData name="Christian Soenggoro" userId="32effe238ad36c99" providerId="LiveId" clId="{B9F6C05F-0CAA-4BD4-8761-8E1DCB3BE18D}" dt="2021-06-25T18:16:03.370" v="375"/>
          <ac:spMkLst>
            <pc:docMk/>
            <pc:sldMk cId="2490845826" sldId="294"/>
            <ac:spMk id="2" creationId="{9B1B173C-7B2B-4F9B-9587-D0AF388781EB}"/>
          </ac:spMkLst>
        </pc:spChg>
        <pc:spChg chg="add del mod">
          <ac:chgData name="Christian Soenggoro" userId="32effe238ad36c99" providerId="LiveId" clId="{B9F6C05F-0CAA-4BD4-8761-8E1DCB3BE18D}" dt="2021-06-25T18:16:03.370" v="375"/>
          <ac:spMkLst>
            <pc:docMk/>
            <pc:sldMk cId="2490845826" sldId="294"/>
            <ac:spMk id="3" creationId="{19A64BE6-00B4-478B-9B3C-85EDD1A5B233}"/>
          </ac:spMkLst>
        </pc:spChg>
        <pc:spChg chg="add del mod">
          <ac:chgData name="Christian Soenggoro" userId="32effe238ad36c99" providerId="LiveId" clId="{B9F6C05F-0CAA-4BD4-8761-8E1DCB3BE18D}" dt="2021-06-25T18:16:03.370" v="375"/>
          <ac:spMkLst>
            <pc:docMk/>
            <pc:sldMk cId="2490845826" sldId="294"/>
            <ac:spMk id="4" creationId="{538A0CF1-5952-410A-A291-D87813A7AB0B}"/>
          </ac:spMkLst>
        </pc:spChg>
        <pc:spChg chg="add del mod">
          <ac:chgData name="Christian Soenggoro" userId="32effe238ad36c99" providerId="LiveId" clId="{B9F6C05F-0CAA-4BD4-8761-8E1DCB3BE18D}" dt="2021-06-25T18:16:03.370" v="375"/>
          <ac:spMkLst>
            <pc:docMk/>
            <pc:sldMk cId="2490845826" sldId="294"/>
            <ac:spMk id="5" creationId="{E198047F-1CC0-4B50-8C15-93EDD2962022}"/>
          </ac:spMkLst>
        </pc:spChg>
        <pc:spChg chg="mod">
          <ac:chgData name="Christian Soenggoro" userId="32effe238ad36c99" providerId="LiveId" clId="{B9F6C05F-0CAA-4BD4-8761-8E1DCB3BE18D}" dt="2021-06-26T11:33:37.754" v="917" actId="20577"/>
          <ac:spMkLst>
            <pc:docMk/>
            <pc:sldMk cId="2490845826" sldId="294"/>
            <ac:spMk id="6" creationId="{C5A197AD-FBE5-4AE0-96EC-18D7B72AE33F}"/>
          </ac:spMkLst>
        </pc:spChg>
        <pc:spChg chg="add del mod">
          <ac:chgData name="Christian Soenggoro" userId="32effe238ad36c99" providerId="LiveId" clId="{B9F6C05F-0CAA-4BD4-8761-8E1DCB3BE18D}" dt="2021-06-25T18:16:03.370" v="375"/>
          <ac:spMkLst>
            <pc:docMk/>
            <pc:sldMk cId="2490845826" sldId="294"/>
            <ac:spMk id="7" creationId="{C7D7F4DA-F0A7-4EA9-989D-C58AD36BC2D7}"/>
          </ac:spMkLst>
        </pc:spChg>
        <pc:spChg chg="mod">
          <ac:chgData name="Christian Soenggoro" userId="32effe238ad36c99" providerId="LiveId" clId="{B9F6C05F-0CAA-4BD4-8761-8E1DCB3BE18D}" dt="2021-06-25T18:18:25.111" v="424"/>
          <ac:spMkLst>
            <pc:docMk/>
            <pc:sldMk cId="2490845826" sldId="294"/>
            <ac:spMk id="11" creationId="{48F37A8A-0327-4646-9549-237869B209B4}"/>
          </ac:spMkLst>
        </pc:spChg>
        <pc:spChg chg="del">
          <ac:chgData name="Christian Soenggoro" userId="32effe238ad36c99" providerId="LiveId" clId="{B9F6C05F-0CAA-4BD4-8761-8E1DCB3BE18D}" dt="2021-06-25T13:40:56.771" v="363" actId="478"/>
          <ac:spMkLst>
            <pc:docMk/>
            <pc:sldMk cId="2490845826" sldId="294"/>
            <ac:spMk id="12" creationId="{41DF5D73-ED8E-420C-A6C6-25A8F681729A}"/>
          </ac:spMkLst>
        </pc:spChg>
        <pc:spChg chg="add mod">
          <ac:chgData name="Christian Soenggoro" userId="32effe238ad36c99" providerId="LiveId" clId="{B9F6C05F-0CAA-4BD4-8761-8E1DCB3BE18D}" dt="2021-06-25T18:18:43.900" v="428"/>
          <ac:spMkLst>
            <pc:docMk/>
            <pc:sldMk cId="2490845826" sldId="294"/>
            <ac:spMk id="12" creationId="{D2D2D201-4442-4719-9E2F-593B00C971A9}"/>
          </ac:spMkLst>
        </pc:spChg>
        <pc:spChg chg="add mod">
          <ac:chgData name="Christian Soenggoro" userId="32effe238ad36c99" providerId="LiveId" clId="{B9F6C05F-0CAA-4BD4-8761-8E1DCB3BE18D}" dt="2021-06-25T18:18:53.604" v="430"/>
          <ac:spMkLst>
            <pc:docMk/>
            <pc:sldMk cId="2490845826" sldId="294"/>
            <ac:spMk id="13" creationId="{C9BAD346-837C-493E-9AA9-5A31AB7C8742}"/>
          </ac:spMkLst>
        </pc:spChg>
        <pc:spChg chg="add mod">
          <ac:chgData name="Christian Soenggoro" userId="32effe238ad36c99" providerId="LiveId" clId="{B9F6C05F-0CAA-4BD4-8761-8E1DCB3BE18D}" dt="2021-06-25T18:19:54.334" v="446" actId="1076"/>
          <ac:spMkLst>
            <pc:docMk/>
            <pc:sldMk cId="2490845826" sldId="294"/>
            <ac:spMk id="15" creationId="{B8355BB7-A57D-4C24-BCCC-FC3ECECBC405}"/>
          </ac:spMkLst>
        </pc:spChg>
      </pc:sldChg>
      <pc:sldChg chg="addSp modSp mod">
        <pc:chgData name="Christian Soenggoro" userId="32effe238ad36c99" providerId="LiveId" clId="{B9F6C05F-0CAA-4BD4-8761-8E1DCB3BE18D}" dt="2021-06-27T14:25:15.710" v="1000" actId="1076"/>
        <pc:sldMkLst>
          <pc:docMk/>
          <pc:sldMk cId="2255382854" sldId="295"/>
        </pc:sldMkLst>
        <pc:spChg chg="add mod">
          <ac:chgData name="Christian Soenggoro" userId="32effe238ad36c99" providerId="LiveId" clId="{B9F6C05F-0CAA-4BD4-8761-8E1DCB3BE18D}" dt="2021-06-27T14:25:15.710" v="1000" actId="1076"/>
          <ac:spMkLst>
            <pc:docMk/>
            <pc:sldMk cId="2255382854" sldId="295"/>
            <ac:spMk id="6" creationId="{582811F0-2C02-477E-96E9-EDCD2596D94E}"/>
          </ac:spMkLst>
        </pc:spChg>
        <pc:spChg chg="add mod">
          <ac:chgData name="Christian Soenggoro" userId="32effe238ad36c99" providerId="LiveId" clId="{B9F6C05F-0CAA-4BD4-8761-8E1DCB3BE18D}" dt="2021-06-27T12:55:43.163" v="982" actId="207"/>
          <ac:spMkLst>
            <pc:docMk/>
            <pc:sldMk cId="2255382854" sldId="295"/>
            <ac:spMk id="8" creationId="{AB5767F6-2AF0-4FB0-8926-D066A87C50DA}"/>
          </ac:spMkLst>
        </pc:spChg>
        <pc:picChg chg="add mod">
          <ac:chgData name="Christian Soenggoro" userId="32effe238ad36c99" providerId="LiveId" clId="{B9F6C05F-0CAA-4BD4-8761-8E1DCB3BE18D}" dt="2021-06-27T12:54:25.807" v="973" actId="14100"/>
          <ac:picMkLst>
            <pc:docMk/>
            <pc:sldMk cId="2255382854" sldId="295"/>
            <ac:picMk id="4" creationId="{51D0134C-EACF-416E-9460-19CA6A38473C}"/>
          </ac:picMkLst>
        </pc:picChg>
      </pc:sldChg>
      <pc:sldChg chg="addSp modSp mod">
        <pc:chgData name="Christian Soenggoro" userId="32effe238ad36c99" providerId="LiveId" clId="{B9F6C05F-0CAA-4BD4-8761-8E1DCB3BE18D}" dt="2021-06-25T18:18:57.712" v="432"/>
        <pc:sldMkLst>
          <pc:docMk/>
          <pc:sldMk cId="2239997993" sldId="296"/>
        </pc:sldMkLst>
        <pc:spChg chg="add mod">
          <ac:chgData name="Christian Soenggoro" userId="32effe238ad36c99" providerId="LiveId" clId="{B9F6C05F-0CAA-4BD4-8761-8E1DCB3BE18D}" dt="2021-06-25T18:18:57.712" v="432"/>
          <ac:spMkLst>
            <pc:docMk/>
            <pc:sldMk cId="2239997993" sldId="296"/>
            <ac:spMk id="6" creationId="{E87A59A3-DCD1-4A0C-9CEC-BDA29AFF4901}"/>
          </ac:spMkLst>
        </pc:spChg>
        <pc:spChg chg="mod">
          <ac:chgData name="Christian Soenggoro" userId="32effe238ad36c99" providerId="LiveId" clId="{B9F6C05F-0CAA-4BD4-8761-8E1DCB3BE18D}" dt="2021-06-25T18:13:57.133" v="372"/>
          <ac:spMkLst>
            <pc:docMk/>
            <pc:sldMk cId="2239997993" sldId="296"/>
            <ac:spMk id="51" creationId="{3B089BD2-D241-49DA-A4F8-2247D46C2F78}"/>
          </ac:spMkLst>
        </pc:spChg>
      </pc:sldChg>
      <pc:sldChg chg="modSp mod">
        <pc:chgData name="Christian Soenggoro" userId="32effe238ad36c99" providerId="LiveId" clId="{B9F6C05F-0CAA-4BD4-8761-8E1DCB3BE18D}" dt="2021-06-27T15:45:47.253" v="1016" actId="5793"/>
        <pc:sldMkLst>
          <pc:docMk/>
          <pc:sldMk cId="2924498586" sldId="297"/>
        </pc:sldMkLst>
        <pc:spChg chg="mod">
          <ac:chgData name="Christian Soenggoro" userId="32effe238ad36c99" providerId="LiveId" clId="{B9F6C05F-0CAA-4BD4-8761-8E1DCB3BE18D}" dt="2021-06-27T14:44:00.301" v="1007" actId="255"/>
          <ac:spMkLst>
            <pc:docMk/>
            <pc:sldMk cId="2924498586" sldId="297"/>
            <ac:spMk id="6" creationId="{C5A197AD-FBE5-4AE0-96EC-18D7B72AE33F}"/>
          </ac:spMkLst>
        </pc:spChg>
        <pc:spChg chg="mod">
          <ac:chgData name="Christian Soenggoro" userId="32effe238ad36c99" providerId="LiveId" clId="{B9F6C05F-0CAA-4BD4-8761-8E1DCB3BE18D}" dt="2021-06-27T15:45:47.253" v="1016" actId="5793"/>
          <ac:spMkLst>
            <pc:docMk/>
            <pc:sldMk cId="2924498586" sldId="297"/>
            <ac:spMk id="9" creationId="{48F37A8A-0327-4646-9549-237869B209B4}"/>
          </ac:spMkLst>
        </pc:spChg>
        <pc:spChg chg="mod">
          <ac:chgData name="Christian Soenggoro" userId="32effe238ad36c99" providerId="LiveId" clId="{B9F6C05F-0CAA-4BD4-8761-8E1DCB3BE18D}" dt="2021-06-25T13:01:18.741" v="298" actId="1076"/>
          <ac:spMkLst>
            <pc:docMk/>
            <pc:sldMk cId="2924498586" sldId="297"/>
            <ac:spMk id="28" creationId="{41DF5D73-ED8E-420C-A6C6-25A8F681729A}"/>
          </ac:spMkLst>
        </pc:spChg>
        <pc:spChg chg="mod">
          <ac:chgData name="Christian Soenggoro" userId="32effe238ad36c99" providerId="LiveId" clId="{B9F6C05F-0CAA-4BD4-8761-8E1DCB3BE18D}" dt="2021-06-25T13:01:27.022" v="299" actId="1076"/>
          <ac:spMkLst>
            <pc:docMk/>
            <pc:sldMk cId="2924498586" sldId="297"/>
            <ac:spMk id="29" creationId="{41DF5D73-ED8E-420C-A6C6-25A8F681729A}"/>
          </ac:spMkLst>
        </pc:spChg>
      </pc:sldChg>
      <pc:sldChg chg="addSp modSp mod">
        <pc:chgData name="Christian Soenggoro" userId="32effe238ad36c99" providerId="LiveId" clId="{B9F6C05F-0CAA-4BD4-8761-8E1DCB3BE18D}" dt="2021-06-27T15:57:43.547" v="1022" actId="20577"/>
        <pc:sldMkLst>
          <pc:docMk/>
          <pc:sldMk cId="2501421369" sldId="298"/>
        </pc:sldMkLst>
        <pc:spChg chg="add mod">
          <ac:chgData name="Christian Soenggoro" userId="32effe238ad36c99" providerId="LiveId" clId="{B9F6C05F-0CAA-4BD4-8761-8E1DCB3BE18D}" dt="2021-06-27T12:57:21.936" v="993" actId="1076"/>
          <ac:spMkLst>
            <pc:docMk/>
            <pc:sldMk cId="2501421369" sldId="298"/>
            <ac:spMk id="6" creationId="{DFC8C174-2E45-4828-8705-FDE33FB61F7F}"/>
          </ac:spMkLst>
        </pc:spChg>
        <pc:spChg chg="add mod">
          <ac:chgData name="Christian Soenggoro" userId="32effe238ad36c99" providerId="LiveId" clId="{B9F6C05F-0CAA-4BD4-8761-8E1DCB3BE18D}" dt="2021-06-27T15:57:43.547" v="1022" actId="20577"/>
          <ac:spMkLst>
            <pc:docMk/>
            <pc:sldMk cId="2501421369" sldId="298"/>
            <ac:spMk id="8" creationId="{21915A54-8BDA-490E-8A46-FC361FE03AEF}"/>
          </ac:spMkLst>
        </pc:spChg>
        <pc:picChg chg="add mod">
          <ac:chgData name="Christian Soenggoro" userId="32effe238ad36c99" providerId="LiveId" clId="{B9F6C05F-0CAA-4BD4-8761-8E1DCB3BE18D}" dt="2021-06-27T12:56:51.182" v="988" actId="1076"/>
          <ac:picMkLst>
            <pc:docMk/>
            <pc:sldMk cId="2501421369" sldId="298"/>
            <ac:picMk id="4" creationId="{C24F34FA-6750-4283-AC45-EF2A378DCDC2}"/>
          </ac:picMkLst>
        </pc:picChg>
      </pc:sldChg>
      <pc:sldChg chg="new del">
        <pc:chgData name="Christian Soenggoro" userId="32effe238ad36c99" providerId="LiveId" clId="{B9F6C05F-0CAA-4BD4-8761-8E1DCB3BE18D}" dt="2021-06-24T11:47:56.983" v="103" actId="680"/>
        <pc:sldMkLst>
          <pc:docMk/>
          <pc:sldMk cId="3324393188" sldId="303"/>
        </pc:sldMkLst>
      </pc:sldChg>
      <pc:sldChg chg="new del">
        <pc:chgData name="Christian Soenggoro" userId="32effe238ad36c99" providerId="LiveId" clId="{B9F6C05F-0CAA-4BD4-8761-8E1DCB3BE18D}" dt="2021-06-25T12:44:48.359" v="105" actId="2696"/>
        <pc:sldMkLst>
          <pc:docMk/>
          <pc:sldMk cId="1346605954" sldId="304"/>
        </pc:sldMkLst>
      </pc:sldChg>
      <pc:sldChg chg="delSp modSp mod">
        <pc:chgData name="Christian Soenggoro" userId="32effe238ad36c99" providerId="LiveId" clId="{B9F6C05F-0CAA-4BD4-8761-8E1DCB3BE18D}" dt="2021-06-27T14:44:40.513" v="1010" actId="255"/>
        <pc:sldMkLst>
          <pc:docMk/>
          <pc:sldMk cId="2479513825" sldId="304"/>
        </pc:sldMkLst>
        <pc:spChg chg="mod">
          <ac:chgData name="Christian Soenggoro" userId="32effe238ad36c99" providerId="LiveId" clId="{B9F6C05F-0CAA-4BD4-8761-8E1DCB3BE18D}" dt="2021-06-27T14:44:40.513" v="1010" actId="255"/>
          <ac:spMkLst>
            <pc:docMk/>
            <pc:sldMk cId="2479513825" sldId="304"/>
            <ac:spMk id="6" creationId="{C5A197AD-FBE5-4AE0-96EC-18D7B72AE33F}"/>
          </ac:spMkLst>
        </pc:spChg>
        <pc:spChg chg="del mod">
          <ac:chgData name="Christian Soenggoro" userId="32effe238ad36c99" providerId="LiveId" clId="{B9F6C05F-0CAA-4BD4-8761-8E1DCB3BE18D}" dt="2021-06-25T12:51:37.252" v="141" actId="478"/>
          <ac:spMkLst>
            <pc:docMk/>
            <pc:sldMk cId="2479513825" sldId="304"/>
            <ac:spMk id="9" creationId="{48F37A8A-0327-4646-9549-237869B209B4}"/>
          </ac:spMkLst>
        </pc:spChg>
        <pc:spChg chg="del">
          <ac:chgData name="Christian Soenggoro" userId="32effe238ad36c99" providerId="LiveId" clId="{B9F6C05F-0CAA-4BD4-8761-8E1DCB3BE18D}" dt="2021-06-25T12:45:32.443" v="112" actId="478"/>
          <ac:spMkLst>
            <pc:docMk/>
            <pc:sldMk cId="2479513825" sldId="304"/>
            <ac:spMk id="28" creationId="{41DF5D73-ED8E-420C-A6C6-25A8F681729A}"/>
          </ac:spMkLst>
        </pc:spChg>
        <pc:spChg chg="del mod">
          <ac:chgData name="Christian Soenggoro" userId="32effe238ad36c99" providerId="LiveId" clId="{B9F6C05F-0CAA-4BD4-8761-8E1DCB3BE18D}" dt="2021-06-25T12:45:28.287" v="111" actId="478"/>
          <ac:spMkLst>
            <pc:docMk/>
            <pc:sldMk cId="2479513825" sldId="304"/>
            <ac:spMk id="29" creationId="{41DF5D73-ED8E-420C-A6C6-25A8F681729A}"/>
          </ac:spMkLst>
        </pc:spChg>
        <pc:cxnChg chg="del">
          <ac:chgData name="Christian Soenggoro" userId="32effe238ad36c99" providerId="LiveId" clId="{B9F6C05F-0CAA-4BD4-8761-8E1DCB3BE18D}" dt="2021-06-25T12:51:21.742" v="139" actId="478"/>
          <ac:cxnSpMkLst>
            <pc:docMk/>
            <pc:sldMk cId="2479513825" sldId="304"/>
            <ac:cxnSpMk id="14" creationId="{EE248C47-9A0C-4B2C-9EA0-C2716A864A6C}"/>
          </ac:cxnSpMkLst>
        </pc:cxnChg>
      </pc:sldChg>
      <pc:sldChg chg="addSp delSp modSp mod">
        <pc:chgData name="Christian Soenggoro" userId="32effe238ad36c99" providerId="LiveId" clId="{B9F6C05F-0CAA-4BD4-8761-8E1DCB3BE18D}" dt="2021-06-27T15:49:52.742" v="1020" actId="20577"/>
        <pc:sldMkLst>
          <pc:docMk/>
          <pc:sldMk cId="760039287" sldId="305"/>
        </pc:sldMkLst>
        <pc:spChg chg="add del mod">
          <ac:chgData name="Christian Soenggoro" userId="32effe238ad36c99" providerId="LiveId" clId="{B9F6C05F-0CAA-4BD4-8761-8E1DCB3BE18D}" dt="2021-06-25T12:57:46.023" v="193"/>
          <ac:spMkLst>
            <pc:docMk/>
            <pc:sldMk cId="760039287" sldId="305"/>
            <ac:spMk id="2" creationId="{11C41C0E-C75F-4BC4-A24F-578F8CDAE01D}"/>
          </ac:spMkLst>
        </pc:spChg>
        <pc:spChg chg="add del mod">
          <ac:chgData name="Christian Soenggoro" userId="32effe238ad36c99" providerId="LiveId" clId="{B9F6C05F-0CAA-4BD4-8761-8E1DCB3BE18D}" dt="2021-06-25T12:57:46.023" v="193"/>
          <ac:spMkLst>
            <pc:docMk/>
            <pc:sldMk cId="760039287" sldId="305"/>
            <ac:spMk id="3" creationId="{85017BCF-8D69-44F1-9F5D-ECD3D4F3B611}"/>
          </ac:spMkLst>
        </pc:spChg>
        <pc:spChg chg="add del mod">
          <ac:chgData name="Christian Soenggoro" userId="32effe238ad36c99" providerId="LiveId" clId="{B9F6C05F-0CAA-4BD4-8761-8E1DCB3BE18D}" dt="2021-06-25T12:57:46.023" v="193"/>
          <ac:spMkLst>
            <pc:docMk/>
            <pc:sldMk cId="760039287" sldId="305"/>
            <ac:spMk id="4" creationId="{BB2BE9D4-C92E-404D-90B3-2C2CFEAB6023}"/>
          </ac:spMkLst>
        </pc:spChg>
        <pc:spChg chg="add del mod">
          <ac:chgData name="Christian Soenggoro" userId="32effe238ad36c99" providerId="LiveId" clId="{B9F6C05F-0CAA-4BD4-8761-8E1DCB3BE18D}" dt="2021-06-25T12:57:46.023" v="193"/>
          <ac:spMkLst>
            <pc:docMk/>
            <pc:sldMk cId="760039287" sldId="305"/>
            <ac:spMk id="5" creationId="{E6C8BAE2-E5D9-4ED1-852C-C23356BCC8AD}"/>
          </ac:spMkLst>
        </pc:spChg>
        <pc:spChg chg="mod">
          <ac:chgData name="Christian Soenggoro" userId="32effe238ad36c99" providerId="LiveId" clId="{B9F6C05F-0CAA-4BD4-8761-8E1DCB3BE18D}" dt="2021-06-27T15:49:52.742" v="1020" actId="20577"/>
          <ac:spMkLst>
            <pc:docMk/>
            <pc:sldMk cId="760039287" sldId="305"/>
            <ac:spMk id="6" creationId="{C5A197AD-FBE5-4AE0-96EC-18D7B72AE33F}"/>
          </ac:spMkLst>
        </pc:spChg>
        <pc:spChg chg="add del mod">
          <ac:chgData name="Christian Soenggoro" userId="32effe238ad36c99" providerId="LiveId" clId="{B9F6C05F-0CAA-4BD4-8761-8E1DCB3BE18D}" dt="2021-06-25T12:57:46.023" v="193"/>
          <ac:spMkLst>
            <pc:docMk/>
            <pc:sldMk cId="760039287" sldId="305"/>
            <ac:spMk id="7" creationId="{070B93BA-8644-43C5-AF1B-2E16432D1056}"/>
          </ac:spMkLst>
        </pc:spChg>
        <pc:spChg chg="add del mod">
          <ac:chgData name="Christian Soenggoro" userId="32effe238ad36c99" providerId="LiveId" clId="{B9F6C05F-0CAA-4BD4-8761-8E1DCB3BE18D}" dt="2021-06-25T18:19:09.765" v="434"/>
          <ac:spMkLst>
            <pc:docMk/>
            <pc:sldMk cId="760039287" sldId="305"/>
            <ac:spMk id="7" creationId="{FDF03B59-1F48-4509-A913-75970D4467E6}"/>
          </ac:spMkLst>
        </pc:spChg>
        <pc:spChg chg="add del mod">
          <ac:chgData name="Christian Soenggoro" userId="32effe238ad36c99" providerId="LiveId" clId="{B9F6C05F-0CAA-4BD4-8761-8E1DCB3BE18D}" dt="2021-06-25T12:57:59.842" v="198"/>
          <ac:spMkLst>
            <pc:docMk/>
            <pc:sldMk cId="760039287" sldId="305"/>
            <ac:spMk id="9" creationId="{D798973D-1A59-4B3E-923C-AD280DE2E3D0}"/>
          </ac:spMkLst>
        </pc:spChg>
        <pc:spChg chg="add del mod">
          <ac:chgData name="Christian Soenggoro" userId="32effe238ad36c99" providerId="LiveId" clId="{B9F6C05F-0CAA-4BD4-8761-8E1DCB3BE18D}" dt="2021-06-25T12:57:59.842" v="198"/>
          <ac:spMkLst>
            <pc:docMk/>
            <pc:sldMk cId="760039287" sldId="305"/>
            <ac:spMk id="12" creationId="{65136419-23F4-44BD-9536-5A9ABE75B54A}"/>
          </ac:spMkLst>
        </pc:spChg>
        <pc:spChg chg="add del mod">
          <ac:chgData name="Christian Soenggoro" userId="32effe238ad36c99" providerId="LiveId" clId="{B9F6C05F-0CAA-4BD4-8761-8E1DCB3BE18D}" dt="2021-06-25T12:57:59.842" v="198"/>
          <ac:spMkLst>
            <pc:docMk/>
            <pc:sldMk cId="760039287" sldId="305"/>
            <ac:spMk id="13" creationId="{AD4BF9D3-DF30-4DD9-A480-EDA620327997}"/>
          </ac:spMkLst>
        </pc:spChg>
        <pc:spChg chg="add del mod">
          <ac:chgData name="Christian Soenggoro" userId="32effe238ad36c99" providerId="LiveId" clId="{B9F6C05F-0CAA-4BD4-8761-8E1DCB3BE18D}" dt="2021-06-25T12:57:59.842" v="198"/>
          <ac:spMkLst>
            <pc:docMk/>
            <pc:sldMk cId="760039287" sldId="305"/>
            <ac:spMk id="14" creationId="{9A2BFDF1-E895-48F1-A96A-9538BD43C753}"/>
          </ac:spMkLst>
        </pc:spChg>
        <pc:spChg chg="add del mod">
          <ac:chgData name="Christian Soenggoro" userId="32effe238ad36c99" providerId="LiveId" clId="{B9F6C05F-0CAA-4BD4-8761-8E1DCB3BE18D}" dt="2021-06-25T12:57:59.842" v="198"/>
          <ac:spMkLst>
            <pc:docMk/>
            <pc:sldMk cId="760039287" sldId="305"/>
            <ac:spMk id="15" creationId="{DA323070-5A5E-4037-9DEB-87F81AFFD86E}"/>
          </ac:spMkLst>
        </pc:spChg>
        <pc:spChg chg="add del">
          <ac:chgData name="Christian Soenggoro" userId="32effe238ad36c99" providerId="LiveId" clId="{B9F6C05F-0CAA-4BD4-8761-8E1DCB3BE18D}" dt="2021-06-25T12:58:13.102" v="200"/>
          <ac:spMkLst>
            <pc:docMk/>
            <pc:sldMk cId="760039287" sldId="305"/>
            <ac:spMk id="16" creationId="{68ADEB66-055A-40E4-AB3F-2AA64D14EF05}"/>
          </ac:spMkLst>
        </pc:spChg>
        <pc:spChg chg="add del">
          <ac:chgData name="Christian Soenggoro" userId="32effe238ad36c99" providerId="LiveId" clId="{B9F6C05F-0CAA-4BD4-8761-8E1DCB3BE18D}" dt="2021-06-25T12:58:13.102" v="200"/>
          <ac:spMkLst>
            <pc:docMk/>
            <pc:sldMk cId="760039287" sldId="305"/>
            <ac:spMk id="17" creationId="{33102BD8-59ED-4A6F-BFF0-96474A07BA28}"/>
          </ac:spMkLst>
        </pc:spChg>
        <pc:spChg chg="add del">
          <ac:chgData name="Christian Soenggoro" userId="32effe238ad36c99" providerId="LiveId" clId="{B9F6C05F-0CAA-4BD4-8761-8E1DCB3BE18D}" dt="2021-06-25T12:58:13.102" v="200"/>
          <ac:spMkLst>
            <pc:docMk/>
            <pc:sldMk cId="760039287" sldId="305"/>
            <ac:spMk id="18" creationId="{85D1C1CD-0EF0-42D5-824F-C116C58F9255}"/>
          </ac:spMkLst>
        </pc:spChg>
        <pc:spChg chg="add del">
          <ac:chgData name="Christian Soenggoro" userId="32effe238ad36c99" providerId="LiveId" clId="{B9F6C05F-0CAA-4BD4-8761-8E1DCB3BE18D}" dt="2021-06-25T12:58:19.335" v="206"/>
          <ac:spMkLst>
            <pc:docMk/>
            <pc:sldMk cId="760039287" sldId="305"/>
            <ac:spMk id="19" creationId="{EE344BB7-4890-4B6B-BAD0-62EA86DFE60D}"/>
          </ac:spMkLst>
        </pc:spChg>
        <pc:spChg chg="add del">
          <ac:chgData name="Christian Soenggoro" userId="32effe238ad36c99" providerId="LiveId" clId="{B9F6C05F-0CAA-4BD4-8761-8E1DCB3BE18D}" dt="2021-06-25T12:58:19.335" v="206"/>
          <ac:spMkLst>
            <pc:docMk/>
            <pc:sldMk cId="760039287" sldId="305"/>
            <ac:spMk id="20" creationId="{0097DF50-8252-4B37-9A8A-3F92F49CB287}"/>
          </ac:spMkLst>
        </pc:spChg>
        <pc:spChg chg="add del">
          <ac:chgData name="Christian Soenggoro" userId="32effe238ad36c99" providerId="LiveId" clId="{B9F6C05F-0CAA-4BD4-8761-8E1DCB3BE18D}" dt="2021-06-25T12:58:19.335" v="206"/>
          <ac:spMkLst>
            <pc:docMk/>
            <pc:sldMk cId="760039287" sldId="305"/>
            <ac:spMk id="21" creationId="{08FDAD8D-16BF-47C1-92F0-AEA3ADB4B0D2}"/>
          </ac:spMkLst>
        </pc:spChg>
        <pc:spChg chg="add del">
          <ac:chgData name="Christian Soenggoro" userId="32effe238ad36c99" providerId="LiveId" clId="{B9F6C05F-0CAA-4BD4-8761-8E1DCB3BE18D}" dt="2021-06-25T12:58:25.520" v="208"/>
          <ac:spMkLst>
            <pc:docMk/>
            <pc:sldMk cId="760039287" sldId="305"/>
            <ac:spMk id="22" creationId="{C02B4D0A-A28C-4EA4-A8E3-A2E355D9A7A3}"/>
          </ac:spMkLst>
        </pc:spChg>
        <pc:spChg chg="add del">
          <ac:chgData name="Christian Soenggoro" userId="32effe238ad36c99" providerId="LiveId" clId="{B9F6C05F-0CAA-4BD4-8761-8E1DCB3BE18D}" dt="2021-06-25T12:58:25.520" v="208"/>
          <ac:spMkLst>
            <pc:docMk/>
            <pc:sldMk cId="760039287" sldId="305"/>
            <ac:spMk id="23" creationId="{50F6C1ED-67BE-4AEB-B8A3-1407B8526E34}"/>
          </ac:spMkLst>
        </pc:spChg>
        <pc:spChg chg="add del">
          <ac:chgData name="Christian Soenggoro" userId="32effe238ad36c99" providerId="LiveId" clId="{B9F6C05F-0CAA-4BD4-8761-8E1DCB3BE18D}" dt="2021-06-25T12:58:25.520" v="208"/>
          <ac:spMkLst>
            <pc:docMk/>
            <pc:sldMk cId="760039287" sldId="305"/>
            <ac:spMk id="24" creationId="{B9DA30F4-EA26-4C15-B194-AF0402B615B2}"/>
          </ac:spMkLst>
        </pc:spChg>
        <pc:spChg chg="add mod">
          <ac:chgData name="Christian Soenggoro" userId="32effe238ad36c99" providerId="LiveId" clId="{B9F6C05F-0CAA-4BD4-8761-8E1DCB3BE18D}" dt="2021-06-25T13:03:31.374" v="311" actId="20577"/>
          <ac:spMkLst>
            <pc:docMk/>
            <pc:sldMk cId="760039287" sldId="305"/>
            <ac:spMk id="25" creationId="{F5B3D7EE-0C39-48CA-A11A-9A569D77C145}"/>
          </ac:spMkLst>
        </pc:spChg>
      </pc:sldChg>
      <pc:sldChg chg="new del">
        <pc:chgData name="Christian Soenggoro" userId="32effe238ad36c99" providerId="LiveId" clId="{B9F6C05F-0CAA-4BD4-8761-8E1DCB3BE18D}" dt="2021-06-25T12:52:05.537" v="147" actId="2696"/>
        <pc:sldMkLst>
          <pc:docMk/>
          <pc:sldMk cId="797700230" sldId="305"/>
        </pc:sldMkLst>
      </pc:sldChg>
      <pc:sldChg chg="delSp modSp mod">
        <pc:chgData name="Christian Soenggoro" userId="32effe238ad36c99" providerId="LiveId" clId="{B9F6C05F-0CAA-4BD4-8761-8E1DCB3BE18D}" dt="2021-06-27T14:51:07.734" v="1014" actId="255"/>
        <pc:sldMkLst>
          <pc:docMk/>
          <pc:sldMk cId="750419120" sldId="306"/>
        </pc:sldMkLst>
        <pc:spChg chg="mod">
          <ac:chgData name="Christian Soenggoro" userId="32effe238ad36c99" providerId="LiveId" clId="{B9F6C05F-0CAA-4BD4-8761-8E1DCB3BE18D}" dt="2021-06-27T14:51:07.734" v="1014" actId="255"/>
          <ac:spMkLst>
            <pc:docMk/>
            <pc:sldMk cId="750419120" sldId="306"/>
            <ac:spMk id="6" creationId="{C5A197AD-FBE5-4AE0-96EC-18D7B72AE33F}"/>
          </ac:spMkLst>
        </pc:spChg>
        <pc:spChg chg="mod">
          <ac:chgData name="Christian Soenggoro" userId="32effe238ad36c99" providerId="LiveId" clId="{B9F6C05F-0CAA-4BD4-8761-8E1DCB3BE18D}" dt="2021-06-25T13:10:20.176" v="342" actId="122"/>
          <ac:spMkLst>
            <pc:docMk/>
            <pc:sldMk cId="750419120" sldId="306"/>
            <ac:spMk id="9" creationId="{48F37A8A-0327-4646-9549-237869B209B4}"/>
          </ac:spMkLst>
        </pc:spChg>
        <pc:spChg chg="del mod">
          <ac:chgData name="Christian Soenggoro" userId="32effe238ad36c99" providerId="LiveId" clId="{B9F6C05F-0CAA-4BD4-8761-8E1DCB3BE18D}" dt="2021-06-25T13:07:47.016" v="330" actId="478"/>
          <ac:spMkLst>
            <pc:docMk/>
            <pc:sldMk cId="750419120" sldId="306"/>
            <ac:spMk id="28" creationId="{41DF5D73-ED8E-420C-A6C6-25A8F681729A}"/>
          </ac:spMkLst>
        </pc:spChg>
        <pc:spChg chg="del mod">
          <ac:chgData name="Christian Soenggoro" userId="32effe238ad36c99" providerId="LiveId" clId="{B9F6C05F-0CAA-4BD4-8761-8E1DCB3BE18D}" dt="2021-06-25T13:07:43.296" v="328" actId="478"/>
          <ac:spMkLst>
            <pc:docMk/>
            <pc:sldMk cId="750419120" sldId="306"/>
            <ac:spMk id="29" creationId="{41DF5D73-ED8E-420C-A6C6-25A8F681729A}"/>
          </ac:spMkLst>
        </pc:spChg>
      </pc:sldChg>
      <pc:sldChg chg="addSp delSp modSp del mod">
        <pc:chgData name="Christian Soenggoro" userId="32effe238ad36c99" providerId="LiveId" clId="{B9F6C05F-0CAA-4BD4-8761-8E1DCB3BE18D}" dt="2021-06-25T13:07:15.424" v="322" actId="2696"/>
        <pc:sldMkLst>
          <pc:docMk/>
          <pc:sldMk cId="4274085840" sldId="306"/>
        </pc:sldMkLst>
        <pc:spChg chg="mod">
          <ac:chgData name="Christian Soenggoro" userId="32effe238ad36c99" providerId="LiveId" clId="{B9F6C05F-0CAA-4BD4-8761-8E1DCB3BE18D}" dt="2021-06-25T13:05:07.551" v="321" actId="20577"/>
          <ac:spMkLst>
            <pc:docMk/>
            <pc:sldMk cId="4274085840" sldId="306"/>
            <ac:spMk id="6" creationId="{C5A197AD-FBE5-4AE0-96EC-18D7B72AE33F}"/>
          </ac:spMkLst>
        </pc:spChg>
        <pc:spChg chg="add del mod">
          <ac:chgData name="Christian Soenggoro" userId="32effe238ad36c99" providerId="LiveId" clId="{B9F6C05F-0CAA-4BD4-8761-8E1DCB3BE18D}" dt="2021-06-25T13:03:41.165" v="312" actId="478"/>
          <ac:spMkLst>
            <pc:docMk/>
            <pc:sldMk cId="4274085840" sldId="306"/>
            <ac:spMk id="7" creationId="{D7B6F44B-C235-4B0F-A693-809027DEB5F1}"/>
          </ac:spMkLst>
        </pc:spChg>
      </pc:sldChg>
      <pc:sldChg chg="add del">
        <pc:chgData name="Christian Soenggoro" userId="32effe238ad36c99" providerId="LiveId" clId="{B9F6C05F-0CAA-4BD4-8761-8E1DCB3BE18D}" dt="2021-06-25T13:02:04.352" v="301"/>
        <pc:sldMkLst>
          <pc:docMk/>
          <pc:sldMk cId="1247645120" sldId="307"/>
        </pc:sldMkLst>
      </pc:sldChg>
      <pc:sldChg chg="add del">
        <pc:chgData name="Christian Soenggoro" userId="32effe238ad36c99" providerId="LiveId" clId="{B9F6C05F-0CAA-4BD4-8761-8E1DCB3BE18D}" dt="2021-06-25T13:07:27.971" v="326"/>
        <pc:sldMkLst>
          <pc:docMk/>
          <pc:sldMk cId="1956886961" sldId="307"/>
        </pc:sldMkLst>
      </pc:sldChg>
      <pc:sldChg chg="addSp delSp modSp mod">
        <pc:chgData name="Christian Soenggoro" userId="32effe238ad36c99" providerId="LiveId" clId="{B9F6C05F-0CAA-4BD4-8761-8E1DCB3BE18D}" dt="2021-06-26T11:53:40.870" v="933" actId="20577"/>
        <pc:sldMkLst>
          <pc:docMk/>
          <pc:sldMk cId="2327547915" sldId="309"/>
        </pc:sldMkLst>
        <pc:spChg chg="add del mod">
          <ac:chgData name="Christian Soenggoro" userId="32effe238ad36c99" providerId="LiveId" clId="{B9F6C05F-0CAA-4BD4-8761-8E1DCB3BE18D}" dt="2021-06-26T10:50:26.533" v="618" actId="478"/>
          <ac:spMkLst>
            <pc:docMk/>
            <pc:sldMk cId="2327547915" sldId="309"/>
            <ac:spMk id="3" creationId="{C23D6460-885A-4F7D-8893-F090C8DC36D5}"/>
          </ac:spMkLst>
        </pc:spChg>
        <pc:spChg chg="add del mod">
          <ac:chgData name="Christian Soenggoro" userId="32effe238ad36c99" providerId="LiveId" clId="{B9F6C05F-0CAA-4BD4-8761-8E1DCB3BE18D}" dt="2021-06-26T10:53:19.999" v="665"/>
          <ac:spMkLst>
            <pc:docMk/>
            <pc:sldMk cId="2327547915" sldId="309"/>
            <ac:spMk id="4" creationId="{74CD50B3-612F-4CAA-80F8-613121CBBFFC}"/>
          </ac:spMkLst>
        </pc:spChg>
        <pc:spChg chg="add del mod">
          <ac:chgData name="Christian Soenggoro" userId="32effe238ad36c99" providerId="LiveId" clId="{B9F6C05F-0CAA-4BD4-8761-8E1DCB3BE18D}" dt="2021-06-26T10:53:19.999" v="665"/>
          <ac:spMkLst>
            <pc:docMk/>
            <pc:sldMk cId="2327547915" sldId="309"/>
            <ac:spMk id="5" creationId="{743CFBAB-7DEC-4990-80B3-79C6BA307ACC}"/>
          </ac:spMkLst>
        </pc:spChg>
        <pc:spChg chg="add del mod">
          <ac:chgData name="Christian Soenggoro" userId="32effe238ad36c99" providerId="LiveId" clId="{B9F6C05F-0CAA-4BD4-8761-8E1DCB3BE18D}" dt="2021-06-26T10:59:57.652" v="827" actId="27636"/>
          <ac:spMkLst>
            <pc:docMk/>
            <pc:sldMk cId="2327547915" sldId="309"/>
            <ac:spMk id="6" creationId="{C5A197AD-FBE5-4AE0-96EC-18D7B72AE33F}"/>
          </ac:spMkLst>
        </pc:spChg>
        <pc:spChg chg="add del mod">
          <ac:chgData name="Christian Soenggoro" userId="32effe238ad36c99" providerId="LiveId" clId="{B9F6C05F-0CAA-4BD4-8761-8E1DCB3BE18D}" dt="2021-06-26T10:53:19.999" v="665"/>
          <ac:spMkLst>
            <pc:docMk/>
            <pc:sldMk cId="2327547915" sldId="309"/>
            <ac:spMk id="7" creationId="{E50B1032-6721-43E4-9AA0-24F1967DE850}"/>
          </ac:spMkLst>
        </pc:spChg>
        <pc:spChg chg="add del mod">
          <ac:chgData name="Christian Soenggoro" userId="32effe238ad36c99" providerId="LiveId" clId="{B9F6C05F-0CAA-4BD4-8761-8E1DCB3BE18D}" dt="2021-06-26T10:53:19.999" v="665"/>
          <ac:spMkLst>
            <pc:docMk/>
            <pc:sldMk cId="2327547915" sldId="309"/>
            <ac:spMk id="9" creationId="{DB83C9FE-DCBF-4B93-820C-FF38974F72BC}"/>
          </ac:spMkLst>
        </pc:spChg>
        <pc:spChg chg="mod">
          <ac:chgData name="Christian Soenggoro" userId="32effe238ad36c99" providerId="LiveId" clId="{B9F6C05F-0CAA-4BD4-8761-8E1DCB3BE18D}" dt="2021-06-26T11:36:39.233" v="931" actId="20577"/>
          <ac:spMkLst>
            <pc:docMk/>
            <pc:sldMk cId="2327547915" sldId="309"/>
            <ac:spMk id="11" creationId="{48F37A8A-0327-4646-9549-237869B209B4}"/>
          </ac:spMkLst>
        </pc:spChg>
        <pc:spChg chg="add del mod">
          <ac:chgData name="Christian Soenggoro" userId="32effe238ad36c99" providerId="LiveId" clId="{B9F6C05F-0CAA-4BD4-8761-8E1DCB3BE18D}" dt="2021-06-26T10:53:19.999" v="665"/>
          <ac:spMkLst>
            <pc:docMk/>
            <pc:sldMk cId="2327547915" sldId="309"/>
            <ac:spMk id="12" creationId="{35CBA0C2-B7CF-4045-A52C-F0AB4D056BAA}"/>
          </ac:spMkLst>
        </pc:spChg>
        <pc:spChg chg="add del mod">
          <ac:chgData name="Christian Soenggoro" userId="32effe238ad36c99" providerId="LiveId" clId="{B9F6C05F-0CAA-4BD4-8761-8E1DCB3BE18D}" dt="2021-06-26T10:53:28.765" v="667"/>
          <ac:spMkLst>
            <pc:docMk/>
            <pc:sldMk cId="2327547915" sldId="309"/>
            <ac:spMk id="13" creationId="{088CCD64-CA8F-42B9-9F2B-0482F2CB874C}"/>
          </ac:spMkLst>
        </pc:spChg>
        <pc:spChg chg="del mod">
          <ac:chgData name="Christian Soenggoro" userId="32effe238ad36c99" providerId="LiveId" clId="{B9F6C05F-0CAA-4BD4-8761-8E1DCB3BE18D}" dt="2021-06-26T10:49:22.585" v="609" actId="478"/>
          <ac:spMkLst>
            <pc:docMk/>
            <pc:sldMk cId="2327547915" sldId="309"/>
            <ac:spMk id="15" creationId="{B8355BB7-A57D-4C24-BCCC-FC3ECECBC405}"/>
          </ac:spMkLst>
        </pc:spChg>
        <pc:spChg chg="add del mod">
          <ac:chgData name="Christian Soenggoro" userId="32effe238ad36c99" providerId="LiveId" clId="{B9F6C05F-0CAA-4BD4-8761-8E1DCB3BE18D}" dt="2021-06-26T10:53:28.765" v="667"/>
          <ac:spMkLst>
            <pc:docMk/>
            <pc:sldMk cId="2327547915" sldId="309"/>
            <ac:spMk id="16" creationId="{B6AD7E77-3932-4915-A5E1-F739C342807D}"/>
          </ac:spMkLst>
        </pc:spChg>
        <pc:spChg chg="add del mod">
          <ac:chgData name="Christian Soenggoro" userId="32effe238ad36c99" providerId="LiveId" clId="{B9F6C05F-0CAA-4BD4-8761-8E1DCB3BE18D}" dt="2021-06-26T10:53:28.765" v="667"/>
          <ac:spMkLst>
            <pc:docMk/>
            <pc:sldMk cId="2327547915" sldId="309"/>
            <ac:spMk id="17" creationId="{03B3341C-A866-467C-954D-8D9AD0719EA0}"/>
          </ac:spMkLst>
        </pc:spChg>
        <pc:spChg chg="add del mod">
          <ac:chgData name="Christian Soenggoro" userId="32effe238ad36c99" providerId="LiveId" clId="{B9F6C05F-0CAA-4BD4-8761-8E1DCB3BE18D}" dt="2021-06-26T10:53:28.765" v="667"/>
          <ac:spMkLst>
            <pc:docMk/>
            <pc:sldMk cId="2327547915" sldId="309"/>
            <ac:spMk id="18" creationId="{3A938907-29A0-486D-ABC9-1713C8E0AD18}"/>
          </ac:spMkLst>
        </pc:spChg>
        <pc:spChg chg="add del mod">
          <ac:chgData name="Christian Soenggoro" userId="32effe238ad36c99" providerId="LiveId" clId="{B9F6C05F-0CAA-4BD4-8761-8E1DCB3BE18D}" dt="2021-06-26T10:53:28.765" v="667"/>
          <ac:spMkLst>
            <pc:docMk/>
            <pc:sldMk cId="2327547915" sldId="309"/>
            <ac:spMk id="19" creationId="{B42BA406-BF8B-4A8A-BC06-6A739E9A3164}"/>
          </ac:spMkLst>
        </pc:spChg>
        <pc:spChg chg="add mod">
          <ac:chgData name="Christian Soenggoro" userId="32effe238ad36c99" providerId="LiveId" clId="{B9F6C05F-0CAA-4BD4-8761-8E1DCB3BE18D}" dt="2021-06-26T11:14:29.991" v="906"/>
          <ac:spMkLst>
            <pc:docMk/>
            <pc:sldMk cId="2327547915" sldId="309"/>
            <ac:spMk id="20" creationId="{C4E2037E-0BE8-4C16-A714-AF92D3421305}"/>
          </ac:spMkLst>
        </pc:spChg>
        <pc:spChg chg="add mod">
          <ac:chgData name="Christian Soenggoro" userId="32effe238ad36c99" providerId="LiveId" clId="{B9F6C05F-0CAA-4BD4-8761-8E1DCB3BE18D}" dt="2021-06-26T11:53:40.870" v="933" actId="20577"/>
          <ac:spMkLst>
            <pc:docMk/>
            <pc:sldMk cId="2327547915" sldId="309"/>
            <ac:spMk id="21" creationId="{B62BE156-C7FA-441B-B7E7-8A0E8EA2D572}"/>
          </ac:spMkLst>
        </pc:spChg>
      </pc:sldChg>
      <pc:sldChg chg="delSp modSp del mod">
        <pc:chgData name="Christian Soenggoro" userId="32effe238ad36c99" providerId="LiveId" clId="{B9F6C05F-0CAA-4BD4-8761-8E1DCB3BE18D}" dt="2021-06-26T11:58:06.402" v="936" actId="2696"/>
        <pc:sldMkLst>
          <pc:docMk/>
          <pc:sldMk cId="1699088189" sldId="310"/>
        </pc:sldMkLst>
        <pc:spChg chg="mod">
          <ac:chgData name="Christian Soenggoro" userId="32effe238ad36c99" providerId="LiveId" clId="{B9F6C05F-0CAA-4BD4-8761-8E1DCB3BE18D}" dt="2021-06-26T11:02:02.376" v="850" actId="404"/>
          <ac:spMkLst>
            <pc:docMk/>
            <pc:sldMk cId="1699088189" sldId="310"/>
            <ac:spMk id="6" creationId="{C5A197AD-FBE5-4AE0-96EC-18D7B72AE33F}"/>
          </ac:spMkLst>
        </pc:spChg>
        <pc:spChg chg="mod">
          <ac:chgData name="Christian Soenggoro" userId="32effe238ad36c99" providerId="LiveId" clId="{B9F6C05F-0CAA-4BD4-8761-8E1DCB3BE18D}" dt="2021-06-26T11:04:37.163" v="864" actId="20577"/>
          <ac:spMkLst>
            <pc:docMk/>
            <pc:sldMk cId="1699088189" sldId="310"/>
            <ac:spMk id="11" creationId="{48F37A8A-0327-4646-9549-237869B209B4}"/>
          </ac:spMkLst>
        </pc:spChg>
        <pc:spChg chg="del">
          <ac:chgData name="Christian Soenggoro" userId="32effe238ad36c99" providerId="LiveId" clId="{B9F6C05F-0CAA-4BD4-8761-8E1DCB3BE18D}" dt="2021-06-26T11:02:26.432" v="851" actId="478"/>
          <ac:spMkLst>
            <pc:docMk/>
            <pc:sldMk cId="1699088189" sldId="310"/>
            <ac:spMk id="15" creationId="{B8355BB7-A57D-4C24-BCCC-FC3ECECBC405}"/>
          </ac:spMkLst>
        </pc:spChg>
      </pc:sldChg>
      <pc:sldChg chg="new del">
        <pc:chgData name="Christian Soenggoro" userId="32effe238ad36c99" providerId="LiveId" clId="{B9F6C05F-0CAA-4BD4-8761-8E1DCB3BE18D}" dt="2021-06-26T11:00:21.016" v="829" actId="680"/>
        <pc:sldMkLst>
          <pc:docMk/>
          <pc:sldMk cId="1763395033" sldId="310"/>
        </pc:sldMkLst>
      </pc:sldChg>
      <pc:sldChg chg="addSp modSp mod">
        <pc:chgData name="Christian Soenggoro" userId="32effe238ad36c99" providerId="LiveId" clId="{B9F6C05F-0CAA-4BD4-8761-8E1DCB3BE18D}" dt="2021-06-27T16:08:10.394" v="1023" actId="1076"/>
        <pc:sldMkLst>
          <pc:docMk/>
          <pc:sldMk cId="1441860974" sldId="311"/>
        </pc:sldMkLst>
        <pc:spChg chg="mod">
          <ac:chgData name="Christian Soenggoro" userId="32effe238ad36c99" providerId="LiveId" clId="{B9F6C05F-0CAA-4BD4-8761-8E1DCB3BE18D}" dt="2021-06-27T10:03:08.317" v="954" actId="255"/>
          <ac:spMkLst>
            <pc:docMk/>
            <pc:sldMk cId="1441860974" sldId="311"/>
            <ac:spMk id="6" creationId="{C5A197AD-FBE5-4AE0-96EC-18D7B72AE33F}"/>
          </ac:spMkLst>
        </pc:spChg>
        <pc:spChg chg="add mod">
          <ac:chgData name="Christian Soenggoro" userId="32effe238ad36c99" providerId="LiveId" clId="{B9F6C05F-0CAA-4BD4-8761-8E1DCB3BE18D}" dt="2021-06-27T16:08:10.394" v="1023" actId="1076"/>
          <ac:spMkLst>
            <pc:docMk/>
            <pc:sldMk cId="1441860974" sldId="311"/>
            <ac:spMk id="7" creationId="{589281F3-5796-46E8-9338-E2A3954F097F}"/>
          </ac:spMkLst>
        </pc:spChg>
        <pc:spChg chg="mod">
          <ac:chgData name="Christian Soenggoro" userId="32effe238ad36c99" providerId="LiveId" clId="{B9F6C05F-0CAA-4BD4-8761-8E1DCB3BE18D}" dt="2021-06-27T10:03:43.750" v="955" actId="20577"/>
          <ac:spMkLst>
            <pc:docMk/>
            <pc:sldMk cId="1441860974" sldId="311"/>
            <ac:spMk id="11" creationId="{48F37A8A-0327-4646-9549-237869B209B4}"/>
          </ac:spMkLst>
        </pc:spChg>
      </pc:sldChg>
      <pc:sldChg chg="modSp add mod">
        <pc:chgData name="Christian Soenggoro" userId="32effe238ad36c99" providerId="LiveId" clId="{B9F6C05F-0CAA-4BD4-8761-8E1DCB3BE18D}" dt="2021-06-27T10:03:53.212" v="959" actId="20577"/>
        <pc:sldMkLst>
          <pc:docMk/>
          <pc:sldMk cId="3399134012" sldId="312"/>
        </pc:sldMkLst>
        <pc:spChg chg="mod">
          <ac:chgData name="Christian Soenggoro" userId="32effe238ad36c99" providerId="LiveId" clId="{B9F6C05F-0CAA-4BD4-8761-8E1DCB3BE18D}" dt="2021-06-27T10:03:53.212" v="959" actId="20577"/>
          <ac:spMkLst>
            <pc:docMk/>
            <pc:sldMk cId="3399134012" sldId="312"/>
            <ac:spMk id="6" creationId="{C5A197AD-FBE5-4AE0-96EC-18D7B72AE33F}"/>
          </ac:spMkLst>
        </pc:spChg>
        <pc:spChg chg="mod">
          <ac:chgData name="Christian Soenggoro" userId="32effe238ad36c99" providerId="LiveId" clId="{B9F6C05F-0CAA-4BD4-8761-8E1DCB3BE18D}" dt="2021-06-26T11:11:52.104" v="889" actId="122"/>
          <ac:spMkLst>
            <pc:docMk/>
            <pc:sldMk cId="3399134012" sldId="312"/>
            <ac:spMk id="11" creationId="{48F37A8A-0327-4646-9549-237869B209B4}"/>
          </ac:spMkLst>
        </pc:spChg>
      </pc:sldChg>
      <pc:sldChg chg="modSp">
        <pc:chgData name="Christian Soenggoro" userId="32effe238ad36c99" providerId="LiveId" clId="{B9F6C05F-0CAA-4BD4-8761-8E1DCB3BE18D}" dt="2021-06-30T03:08:10.485" v="1026" actId="20577"/>
        <pc:sldMkLst>
          <pc:docMk/>
          <pc:sldMk cId="3674380385" sldId="329"/>
        </pc:sldMkLst>
        <pc:spChg chg="mod">
          <ac:chgData name="Christian Soenggoro" userId="32effe238ad36c99" providerId="LiveId" clId="{B9F6C05F-0CAA-4BD4-8761-8E1DCB3BE18D}" dt="2021-06-30T03:08:10.485" v="1026" actId="20577"/>
          <ac:spMkLst>
            <pc:docMk/>
            <pc:sldMk cId="3674380385" sldId="329"/>
            <ac:spMk id="7" creationId="{E4A0E6FC-690D-4D0F-B702-A7409FBA090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6/29/2021</a:t>
            </a:fld>
            <a:endParaRPr lang="en-US"/>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6/29/2021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Selamat</a:t>
            </a:r>
            <a:r>
              <a:rPr lang="en-GB"/>
              <a:t> </a:t>
            </a:r>
            <a:r>
              <a:rPr lang="en-GB" err="1"/>
              <a:t>siang</a:t>
            </a:r>
            <a:r>
              <a:rPr lang="en-GB"/>
              <a:t> </a:t>
            </a:r>
            <a:r>
              <a:rPr lang="en-GB" err="1"/>
              <a:t>kepada</a:t>
            </a:r>
            <a:r>
              <a:rPr lang="en-GB"/>
              <a:t> Ibu Owen </a:t>
            </a:r>
            <a:r>
              <a:rPr lang="en-GB" err="1"/>
              <a:t>selaku</a:t>
            </a:r>
            <a:r>
              <a:rPr lang="en-GB"/>
              <a:t> </a:t>
            </a:r>
            <a:r>
              <a:rPr lang="en-GB" err="1"/>
              <a:t>dosen</a:t>
            </a:r>
            <a:r>
              <a:rPr lang="en-GB"/>
              <a:t> </a:t>
            </a:r>
            <a:r>
              <a:rPr lang="en-GB" err="1"/>
              <a:t>pengajar</a:t>
            </a:r>
            <a:r>
              <a:rPr lang="en-GB"/>
              <a:t> </a:t>
            </a:r>
            <a:r>
              <a:rPr lang="en-GB" err="1"/>
              <a:t>mata</a:t>
            </a:r>
            <a:r>
              <a:rPr lang="en-GB"/>
              <a:t> </a:t>
            </a:r>
            <a:r>
              <a:rPr lang="en-GB" err="1"/>
              <a:t>kuliah</a:t>
            </a:r>
            <a:r>
              <a:rPr lang="en-GB"/>
              <a:t> </a:t>
            </a:r>
            <a:r>
              <a:rPr lang="en-GB" err="1"/>
              <a:t>Metode</a:t>
            </a:r>
            <a:r>
              <a:rPr lang="en-GB"/>
              <a:t> </a:t>
            </a:r>
            <a:r>
              <a:rPr lang="en-GB" err="1"/>
              <a:t>Matematika</a:t>
            </a:r>
            <a:r>
              <a:rPr lang="en-GB"/>
              <a:t> dan teman2 </a:t>
            </a:r>
            <a:r>
              <a:rPr lang="en-GB" err="1"/>
              <a:t>sekalian</a:t>
            </a:r>
            <a:r>
              <a:rPr lang="en-GB"/>
              <a:t>. </a:t>
            </a:r>
            <a:r>
              <a:rPr lang="en-GB" err="1"/>
              <a:t>Perkenalkan</a:t>
            </a:r>
            <a:r>
              <a:rPr lang="en-GB"/>
              <a:t> </a:t>
            </a:r>
            <a:r>
              <a:rPr lang="en-GB" err="1"/>
              <a:t>saya</a:t>
            </a:r>
            <a:r>
              <a:rPr lang="en-GB"/>
              <a:t> … </a:t>
            </a:r>
            <a:r>
              <a:rPr lang="en-GB" err="1"/>
              <a:t>beserta</a:t>
            </a:r>
            <a:r>
              <a:rPr lang="en-GB"/>
              <a:t> …, …, … </a:t>
            </a:r>
            <a:r>
              <a:rPr lang="en-GB" err="1"/>
              <a:t>dari</a:t>
            </a:r>
            <a:r>
              <a:rPr lang="en-GB"/>
              <a:t> </a:t>
            </a:r>
            <a:r>
              <a:rPr lang="en-GB" err="1"/>
              <a:t>kelompok</a:t>
            </a:r>
            <a:r>
              <a:rPr lang="en-GB"/>
              <a:t> A11 </a:t>
            </a:r>
            <a:r>
              <a:rPr lang="en-GB" err="1"/>
              <a:t>akan</a:t>
            </a:r>
            <a:r>
              <a:rPr lang="en-GB"/>
              <a:t> </a:t>
            </a:r>
            <a:r>
              <a:rPr lang="en-GB" err="1"/>
              <a:t>mempresentasikan</a:t>
            </a:r>
            <a:r>
              <a:rPr lang="en-GB"/>
              <a:t> </a:t>
            </a:r>
            <a:r>
              <a:rPr lang="en-GB" err="1"/>
              <a:t>pembahasan</a:t>
            </a:r>
            <a:r>
              <a:rPr lang="en-GB"/>
              <a:t> </a:t>
            </a:r>
            <a:r>
              <a:rPr lang="en-GB" err="1"/>
              <a:t>dari</a:t>
            </a:r>
            <a:r>
              <a:rPr lang="en-GB"/>
              <a:t> 4 </a:t>
            </a:r>
            <a:r>
              <a:rPr lang="en-GB" err="1"/>
              <a:t>soal</a:t>
            </a:r>
            <a:r>
              <a:rPr lang="en-GB"/>
              <a:t> (DF, TF, </a:t>
            </a:r>
            <a:r>
              <a:rPr lang="en-GB" err="1"/>
              <a:t>Aplikasi</a:t>
            </a:r>
            <a:r>
              <a:rPr lang="en-GB"/>
              <a:t> PDP) yang </a:t>
            </a:r>
            <a:r>
              <a:rPr lang="en-GB" err="1"/>
              <a:t>telah</a:t>
            </a:r>
            <a:r>
              <a:rPr lang="en-GB"/>
              <a:t> </a:t>
            </a:r>
            <a:r>
              <a:rPr lang="en-GB" err="1"/>
              <a:t>diberikan</a:t>
            </a:r>
            <a:r>
              <a:rPr lang="en-GB"/>
              <a:t> </a:t>
            </a:r>
            <a:r>
              <a:rPr lang="en-GB" err="1"/>
              <a:t>sebelumnya</a:t>
            </a:r>
            <a:r>
              <a:rPr lang="en-GB"/>
              <a:t> </a:t>
            </a:r>
            <a:r>
              <a:rPr lang="en-GB" err="1"/>
              <a:t>serta</a:t>
            </a:r>
            <a:r>
              <a:rPr lang="en-GB"/>
              <a:t> </a:t>
            </a:r>
            <a:r>
              <a:rPr lang="en-GB" err="1"/>
              <a:t>pembahasan</a:t>
            </a:r>
            <a:r>
              <a:rPr lang="en-GB"/>
              <a:t> </a:t>
            </a:r>
            <a:r>
              <a:rPr lang="en-GB" err="1"/>
              <a:t>dari</a:t>
            </a:r>
            <a:r>
              <a:rPr lang="en-GB"/>
              <a:t> paper yang </a:t>
            </a:r>
            <a:r>
              <a:rPr lang="en-GB" err="1"/>
              <a:t>telah</a:t>
            </a:r>
            <a:r>
              <a:rPr lang="en-GB"/>
              <a:t> </a:t>
            </a:r>
            <a:r>
              <a:rPr lang="en-GB" err="1"/>
              <a:t>kelompok</a:t>
            </a:r>
            <a:r>
              <a:rPr lang="en-GB"/>
              <a:t> kami </a:t>
            </a:r>
            <a:r>
              <a:rPr lang="en-GB" err="1"/>
              <a:t>pilih</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a:t>
            </a:fld>
            <a:endParaRPr lang="en-US" noProof="0"/>
          </a:p>
        </p:txBody>
      </p:sp>
    </p:spTree>
    <p:extLst>
      <p:ext uri="{BB962C8B-B14F-4D97-AF65-F5344CB8AC3E}">
        <p14:creationId xmlns:p14="http://schemas.microsoft.com/office/powerpoint/2010/main" val="95253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Gambar </a:t>
            </a:r>
            <a:r>
              <a:rPr lang="en-GB" err="1"/>
              <a:t>diatas</a:t>
            </a:r>
            <a:r>
              <a:rPr lang="en-GB"/>
              <a:t> yang </a:t>
            </a:r>
            <a:r>
              <a:rPr lang="en-GB" err="1"/>
              <a:t>sebelah</a:t>
            </a:r>
            <a:r>
              <a:rPr lang="en-GB"/>
              <a:t> </a:t>
            </a:r>
            <a:r>
              <a:rPr lang="en-GB" err="1"/>
              <a:t>kiri</a:t>
            </a:r>
            <a:r>
              <a:rPr lang="en-GB"/>
              <a:t> </a:t>
            </a:r>
            <a:r>
              <a:rPr lang="en-GB" err="1"/>
              <a:t>merupakan</a:t>
            </a:r>
            <a:r>
              <a:rPr lang="en-GB"/>
              <a:t> </a:t>
            </a:r>
            <a:r>
              <a:rPr lang="en-GB" err="1"/>
              <a:t>gambar</a:t>
            </a:r>
            <a:r>
              <a:rPr lang="en-GB"/>
              <a:t> plot </a:t>
            </a:r>
            <a:r>
              <a:rPr lang="en-GB" err="1"/>
              <a:t>dari</a:t>
            </a:r>
            <a:r>
              <a:rPr lang="en-GB"/>
              <a:t> DF x^5 </a:t>
            </a:r>
            <a:r>
              <a:rPr lang="en-GB" err="1"/>
              <a:t>dengan</a:t>
            </a:r>
            <a:r>
              <a:rPr lang="en-GB"/>
              <a:t> </a:t>
            </a:r>
            <a:r>
              <a:rPr lang="en-GB" err="1"/>
              <a:t>batas</a:t>
            </a:r>
            <a:r>
              <a:rPr lang="en-GB"/>
              <a:t> </a:t>
            </a:r>
            <a:r>
              <a:rPr lang="en-GB" err="1"/>
              <a:t>dari</a:t>
            </a:r>
            <a:r>
              <a:rPr lang="en-GB"/>
              <a:t> –Pi </a:t>
            </a:r>
            <a:r>
              <a:rPr lang="en-GB" err="1"/>
              <a:t>smp</a:t>
            </a:r>
            <a:r>
              <a:rPr lang="en-GB"/>
              <a:t> Pi yang </a:t>
            </a:r>
            <a:r>
              <a:rPr lang="en-GB" err="1"/>
              <a:t>telah</a:t>
            </a:r>
            <a:r>
              <a:rPr lang="en-GB"/>
              <a:t> </a:t>
            </a:r>
            <a:r>
              <a:rPr lang="en-GB" err="1"/>
              <a:t>kita</a:t>
            </a:r>
            <a:r>
              <a:rPr lang="en-GB"/>
              <a:t> </a:t>
            </a:r>
            <a:r>
              <a:rPr lang="en-GB" err="1"/>
              <a:t>hitung</a:t>
            </a:r>
            <a:r>
              <a:rPr lang="en-GB"/>
              <a:t> </a:t>
            </a:r>
            <a:r>
              <a:rPr lang="en-GB" err="1"/>
              <a:t>sebelumnya</a:t>
            </a:r>
            <a:r>
              <a:rPr lang="en-GB"/>
              <a:t> </a:t>
            </a:r>
            <a:r>
              <a:rPr lang="en-GB" err="1"/>
              <a:t>dengan</a:t>
            </a:r>
            <a:r>
              <a:rPr lang="en-GB"/>
              <a:t> </a:t>
            </a:r>
            <a:r>
              <a:rPr lang="en-GB" err="1"/>
              <a:t>integrasi</a:t>
            </a:r>
            <a:r>
              <a:rPr lang="en-GB"/>
              <a:t> pada slide </a:t>
            </a:r>
            <a:r>
              <a:rPr lang="en-GB" err="1"/>
              <a:t>halaman</a:t>
            </a:r>
            <a:r>
              <a:rPr lang="en-GB"/>
              <a:t> 7, </a:t>
            </a:r>
            <a:r>
              <a:rPr lang="en-GB" err="1"/>
              <a:t>dengan</a:t>
            </a:r>
            <a:r>
              <a:rPr lang="en-GB"/>
              <a:t> </a:t>
            </a:r>
            <a:r>
              <a:rPr lang="en-GB" err="1"/>
              <a:t>batas</a:t>
            </a:r>
            <a:r>
              <a:rPr lang="en-GB"/>
              <a:t> sigma yang </a:t>
            </a:r>
            <a:r>
              <a:rPr lang="en-GB" err="1"/>
              <a:t>dipilih</a:t>
            </a:r>
            <a:r>
              <a:rPr lang="en-GB"/>
              <a:t> </a:t>
            </a:r>
            <a:r>
              <a:rPr lang="en-GB" err="1"/>
              <a:t>secara</a:t>
            </a:r>
            <a:r>
              <a:rPr lang="en-GB"/>
              <a:t> </a:t>
            </a:r>
            <a:r>
              <a:rPr lang="en-GB" err="1"/>
              <a:t>bebas</a:t>
            </a:r>
            <a:r>
              <a:rPr lang="en-GB"/>
              <a:t>, kami </a:t>
            </a:r>
            <a:r>
              <a:rPr lang="en-GB" err="1"/>
              <a:t>memilih</a:t>
            </a:r>
            <a:r>
              <a:rPr lang="en-GB"/>
              <a:t> </a:t>
            </a:r>
            <a:r>
              <a:rPr lang="en-GB" err="1"/>
              <a:t>batas</a:t>
            </a:r>
            <a:r>
              <a:rPr lang="en-GB"/>
              <a:t> </a:t>
            </a:r>
            <a:r>
              <a:rPr lang="en-GB" err="1"/>
              <a:t>nya</a:t>
            </a:r>
            <a:r>
              <a:rPr lang="en-GB"/>
              <a:t> </a:t>
            </a:r>
            <a:r>
              <a:rPr lang="en-GB" err="1"/>
              <a:t>dari</a:t>
            </a:r>
            <a:r>
              <a:rPr lang="en-GB"/>
              <a:t> </a:t>
            </a:r>
            <a:r>
              <a:rPr lang="en-GB" err="1"/>
              <a:t>satu</a:t>
            </a:r>
            <a:r>
              <a:rPr lang="en-GB"/>
              <a:t> </a:t>
            </a:r>
            <a:r>
              <a:rPr lang="en-GB" err="1"/>
              <a:t>sampai</a:t>
            </a:r>
            <a:r>
              <a:rPr lang="en-GB"/>
              <a:t> 1 yang </a:t>
            </a:r>
            <a:r>
              <a:rPr lang="en-GB" err="1"/>
              <a:t>berwarna</a:t>
            </a:r>
            <a:r>
              <a:rPr lang="en-GB"/>
              <a:t> </a:t>
            </a:r>
            <a:r>
              <a:rPr lang="en-GB" err="1"/>
              <a:t>biru</a:t>
            </a:r>
            <a:r>
              <a:rPr lang="en-GB"/>
              <a:t>, </a:t>
            </a:r>
            <a:r>
              <a:rPr lang="en-GB" err="1"/>
              <a:t>sampai</a:t>
            </a:r>
            <a:r>
              <a:rPr lang="en-GB"/>
              <a:t> 2 yang </a:t>
            </a:r>
            <a:r>
              <a:rPr lang="en-GB" err="1"/>
              <a:t>berwarna</a:t>
            </a:r>
            <a:r>
              <a:rPr lang="en-GB"/>
              <a:t> magenta, dan </a:t>
            </a:r>
            <a:r>
              <a:rPr lang="en-GB" err="1"/>
              <a:t>sampai</a:t>
            </a:r>
            <a:r>
              <a:rPr lang="en-GB"/>
              <a:t> 100 yang </a:t>
            </a:r>
            <a:r>
              <a:rPr lang="en-GB" err="1"/>
              <a:t>berwarna</a:t>
            </a:r>
            <a:r>
              <a:rPr lang="en-GB"/>
              <a:t> </a:t>
            </a:r>
            <a:r>
              <a:rPr lang="en-GB" err="1"/>
              <a:t>merah</a:t>
            </a:r>
            <a:r>
              <a:rPr lang="en-GB"/>
              <a:t>. Batas sigma </a:t>
            </a:r>
            <a:r>
              <a:rPr lang="en-GB" err="1"/>
              <a:t>dari</a:t>
            </a:r>
            <a:r>
              <a:rPr lang="en-GB"/>
              <a:t> 1 </a:t>
            </a:r>
            <a:r>
              <a:rPr lang="en-GB" err="1"/>
              <a:t>sampai</a:t>
            </a:r>
            <a:r>
              <a:rPr lang="en-GB"/>
              <a:t> </a:t>
            </a:r>
            <a:r>
              <a:rPr lang="en-GB" err="1"/>
              <a:t>tak</a:t>
            </a:r>
            <a:r>
              <a:rPr lang="en-GB"/>
              <a:t> </a:t>
            </a:r>
            <a:r>
              <a:rPr lang="en-GB" err="1"/>
              <a:t>hingga</a:t>
            </a:r>
            <a:r>
              <a:rPr lang="en-GB"/>
              <a:t> </a:t>
            </a:r>
            <a:r>
              <a:rPr lang="en-GB" err="1"/>
              <a:t>tidak</a:t>
            </a:r>
            <a:r>
              <a:rPr lang="en-GB"/>
              <a:t> </a:t>
            </a:r>
            <a:r>
              <a:rPr lang="en-GB" err="1"/>
              <a:t>bisa</a:t>
            </a:r>
            <a:r>
              <a:rPr lang="en-GB"/>
              <a:t> </a:t>
            </a:r>
            <a:r>
              <a:rPr lang="en-GB" err="1"/>
              <a:t>digambarkan</a:t>
            </a:r>
            <a:r>
              <a:rPr lang="en-GB"/>
              <a:t> oleh Maple.</a:t>
            </a:r>
          </a:p>
          <a:p>
            <a:r>
              <a:rPr lang="en-GB"/>
              <a:t>Bagian </a:t>
            </a:r>
            <a:r>
              <a:rPr lang="en-GB" err="1"/>
              <a:t>kanan</a:t>
            </a:r>
            <a:r>
              <a:rPr lang="en-GB"/>
              <a:t> </a:t>
            </a:r>
            <a:r>
              <a:rPr lang="en-GB" err="1"/>
              <a:t>dari</a:t>
            </a:r>
            <a:r>
              <a:rPr lang="en-GB"/>
              <a:t> slide </a:t>
            </a:r>
            <a:r>
              <a:rPr lang="en-GB" err="1"/>
              <a:t>ini</a:t>
            </a:r>
            <a:r>
              <a:rPr lang="en-GB"/>
              <a:t> </a:t>
            </a:r>
            <a:r>
              <a:rPr lang="en-GB" err="1"/>
              <a:t>menunjukan</a:t>
            </a:r>
            <a:r>
              <a:rPr lang="en-GB"/>
              <a:t> </a:t>
            </a:r>
            <a:r>
              <a:rPr lang="en-GB" err="1"/>
              <a:t>animasi</a:t>
            </a:r>
            <a:r>
              <a:rPr lang="en-GB"/>
              <a:t> plot </a:t>
            </a:r>
            <a:r>
              <a:rPr lang="en-GB" err="1"/>
              <a:t>dari</a:t>
            </a:r>
            <a:r>
              <a:rPr lang="en-GB"/>
              <a:t> DF x^5 </a:t>
            </a:r>
            <a:r>
              <a:rPr lang="en-GB" err="1"/>
              <a:t>dengan</a:t>
            </a:r>
            <a:r>
              <a:rPr lang="en-GB"/>
              <a:t> </a:t>
            </a:r>
            <a:r>
              <a:rPr lang="en-GB" err="1"/>
              <a:t>batas</a:t>
            </a:r>
            <a:r>
              <a:rPr lang="en-GB"/>
              <a:t> –Pi </a:t>
            </a:r>
            <a:r>
              <a:rPr lang="en-GB" err="1"/>
              <a:t>smp</a:t>
            </a:r>
            <a:r>
              <a:rPr lang="en-GB"/>
              <a:t> Pi </a:t>
            </a:r>
            <a:r>
              <a:rPr lang="en-GB" err="1"/>
              <a:t>jika</a:t>
            </a:r>
            <a:r>
              <a:rPr lang="en-GB"/>
              <a:t> </a:t>
            </a:r>
            <a:r>
              <a:rPr lang="en-GB" err="1"/>
              <a:t>nilai</a:t>
            </a:r>
            <a:r>
              <a:rPr lang="en-GB"/>
              <a:t> </a:t>
            </a:r>
            <a:r>
              <a:rPr lang="en-GB" err="1"/>
              <a:t>batas</a:t>
            </a:r>
            <a:r>
              <a:rPr lang="en-GB"/>
              <a:t> </a:t>
            </a:r>
            <a:r>
              <a:rPr lang="en-GB" err="1"/>
              <a:t>atas</a:t>
            </a:r>
            <a:r>
              <a:rPr lang="en-GB"/>
              <a:t> sigma (</a:t>
            </a:r>
            <a:r>
              <a:rPr lang="en-GB" err="1"/>
              <a:t>yaitu</a:t>
            </a:r>
            <a:r>
              <a:rPr lang="en-GB"/>
              <a:t> N </a:t>
            </a:r>
            <a:r>
              <a:rPr lang="en-GB" err="1"/>
              <a:t>bsr</a:t>
            </a:r>
            <a:r>
              <a:rPr lang="en-GB"/>
              <a:t>) </a:t>
            </a:r>
            <a:r>
              <a:rPr lang="en-GB" err="1"/>
              <a:t>dari</a:t>
            </a:r>
            <a:r>
              <a:rPr lang="en-GB"/>
              <a:t> 1 </a:t>
            </a:r>
            <a:r>
              <a:rPr lang="en-GB" err="1"/>
              <a:t>sampai</a:t>
            </a:r>
            <a:r>
              <a:rPr lang="en-GB"/>
              <a:t> 10. Kami </a:t>
            </a:r>
            <a:r>
              <a:rPr lang="en-GB" err="1"/>
              <a:t>sudah</a:t>
            </a:r>
            <a:r>
              <a:rPr lang="en-GB"/>
              <a:t> </a:t>
            </a:r>
            <a:r>
              <a:rPr lang="en-GB" err="1"/>
              <a:t>berusaha</a:t>
            </a:r>
            <a:r>
              <a:rPr lang="en-GB"/>
              <a:t> </a:t>
            </a:r>
            <a:r>
              <a:rPr lang="en-GB" err="1"/>
              <a:t>mencoba</a:t>
            </a:r>
            <a:r>
              <a:rPr lang="en-GB"/>
              <a:t> </a:t>
            </a:r>
            <a:r>
              <a:rPr lang="en-GB" err="1"/>
              <a:t>membuat</a:t>
            </a:r>
            <a:r>
              <a:rPr lang="en-GB"/>
              <a:t> </a:t>
            </a:r>
            <a:r>
              <a:rPr lang="en-GB" err="1"/>
              <a:t>animasi</a:t>
            </a:r>
            <a:r>
              <a:rPr lang="en-GB"/>
              <a:t> yang </a:t>
            </a:r>
            <a:r>
              <a:rPr lang="en-GB" err="1"/>
              <a:t>menunjukan</a:t>
            </a:r>
            <a:r>
              <a:rPr lang="en-GB"/>
              <a:t> </a:t>
            </a:r>
            <a:r>
              <a:rPr lang="en-GB" err="1"/>
              <a:t>batas</a:t>
            </a:r>
            <a:r>
              <a:rPr lang="en-GB"/>
              <a:t> sigma </a:t>
            </a:r>
            <a:r>
              <a:rPr lang="en-GB" err="1"/>
              <a:t>sampai</a:t>
            </a:r>
            <a:r>
              <a:rPr lang="en-GB"/>
              <a:t> 100 (</a:t>
            </a:r>
            <a:r>
              <a:rPr lang="en-GB" err="1"/>
              <a:t>untuk</a:t>
            </a:r>
            <a:r>
              <a:rPr lang="en-GB"/>
              <a:t> </a:t>
            </a:r>
            <a:r>
              <a:rPr lang="en-GB" err="1"/>
              <a:t>disesuaikan</a:t>
            </a:r>
            <a:r>
              <a:rPr lang="en-GB"/>
              <a:t> </a:t>
            </a:r>
            <a:r>
              <a:rPr lang="en-GB" err="1"/>
              <a:t>dengan</a:t>
            </a:r>
            <a:r>
              <a:rPr lang="en-GB"/>
              <a:t> </a:t>
            </a:r>
            <a:r>
              <a:rPr lang="en-GB" err="1"/>
              <a:t>gambar</a:t>
            </a:r>
            <a:r>
              <a:rPr lang="en-GB"/>
              <a:t> 1.4 di </a:t>
            </a:r>
            <a:r>
              <a:rPr lang="en-GB" err="1"/>
              <a:t>sebelah</a:t>
            </a:r>
            <a:r>
              <a:rPr lang="en-GB"/>
              <a:t> </a:t>
            </a:r>
            <a:r>
              <a:rPr lang="en-GB" err="1"/>
              <a:t>kiri</a:t>
            </a:r>
            <a:r>
              <a:rPr lang="en-GB"/>
              <a:t> </a:t>
            </a:r>
            <a:r>
              <a:rPr lang="en-GB" err="1"/>
              <a:t>nya</a:t>
            </a:r>
            <a:r>
              <a:rPr lang="en-GB"/>
              <a:t> </a:t>
            </a:r>
            <a:r>
              <a:rPr lang="en-GB" err="1"/>
              <a:t>ini</a:t>
            </a:r>
            <a:r>
              <a:rPr lang="en-GB"/>
              <a:t>), </a:t>
            </a:r>
            <a:r>
              <a:rPr lang="en-GB" err="1"/>
              <a:t>tetapi</a:t>
            </a:r>
            <a:r>
              <a:rPr lang="en-GB"/>
              <a:t> Maple </a:t>
            </a:r>
            <a:r>
              <a:rPr lang="en-GB" err="1"/>
              <a:t>nya</a:t>
            </a:r>
            <a:r>
              <a:rPr lang="en-GB"/>
              <a:t> </a:t>
            </a:r>
            <a:r>
              <a:rPr lang="en-GB" err="1"/>
              <a:t>tidak</a:t>
            </a:r>
            <a:r>
              <a:rPr lang="en-GB"/>
              <a:t> </a:t>
            </a:r>
            <a:r>
              <a:rPr lang="en-GB" err="1"/>
              <a:t>bisa</a:t>
            </a:r>
            <a:r>
              <a:rPr lang="en-GB"/>
              <a:t> </a:t>
            </a:r>
            <a:r>
              <a:rPr lang="en-GB" err="1"/>
              <a:t>mengeluarkan</a:t>
            </a:r>
            <a:r>
              <a:rPr lang="en-GB"/>
              <a:t> </a:t>
            </a:r>
            <a:r>
              <a:rPr lang="en-GB" err="1"/>
              <a:t>animasinnya</a:t>
            </a:r>
            <a:r>
              <a:rPr lang="en-GB"/>
              <a:t>, </a:t>
            </a:r>
            <a:r>
              <a:rPr lang="en-GB" err="1"/>
              <a:t>karena</a:t>
            </a:r>
            <a:r>
              <a:rPr lang="en-GB"/>
              <a:t> </a:t>
            </a:r>
            <a:r>
              <a:rPr lang="en-GB" err="1"/>
              <a:t>mungkin</a:t>
            </a:r>
            <a:r>
              <a:rPr lang="en-GB"/>
              <a:t> </a:t>
            </a:r>
            <a:r>
              <a:rPr lang="en-GB" err="1"/>
              <a:t>ada</a:t>
            </a:r>
            <a:r>
              <a:rPr lang="en-GB"/>
              <a:t> </a:t>
            </a:r>
            <a:r>
              <a:rPr lang="en-GB" err="1"/>
              <a:t>keterbatasan</a:t>
            </a:r>
            <a:r>
              <a:rPr lang="en-GB"/>
              <a:t>.</a:t>
            </a:r>
          </a:p>
          <a:p>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10</a:t>
            </a:fld>
            <a:endParaRPr lang="en-US" noProof="0"/>
          </a:p>
        </p:txBody>
      </p:sp>
    </p:spTree>
    <p:extLst>
      <p:ext uri="{BB962C8B-B14F-4D97-AF65-F5344CB8AC3E}">
        <p14:creationId xmlns:p14="http://schemas.microsoft.com/office/powerpoint/2010/main" val="62808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Berikut </a:t>
                </a:r>
                <a:r>
                  <a:rPr lang="en-GB" err="1"/>
                  <a:t>merupakan</a:t>
                </a:r>
                <a:r>
                  <a:rPr lang="en-GB"/>
                  <a:t> </a:t>
                </a:r>
                <a:r>
                  <a:rPr lang="en-GB" err="1"/>
                  <a:t>hasil</a:t>
                </a:r>
                <a:r>
                  <a:rPr lang="en-GB"/>
                  <a:t> </a:t>
                </a:r>
                <a:r>
                  <a:rPr lang="en-GB" err="1"/>
                  <a:t>perhitungan</a:t>
                </a:r>
                <a:r>
                  <a:rPr lang="en-GB"/>
                  <a:t> error </a:t>
                </a:r>
                <a:r>
                  <a:rPr lang="en-GB" err="1"/>
                  <a:t>dari</a:t>
                </a:r>
                <a:r>
                  <a:rPr lang="en-GB"/>
                  <a:t> DF x^5 yang </a:t>
                </a:r>
                <a:r>
                  <a:rPr lang="en-GB" err="1"/>
                  <a:t>telah</a:t>
                </a:r>
                <a:r>
                  <a:rPr lang="en-GB"/>
                  <a:t> di </a:t>
                </a:r>
                <a:r>
                  <a:rPr lang="en-GB" err="1"/>
                  <a:t>hitung</a:t>
                </a:r>
                <a:r>
                  <a:rPr lang="en-GB"/>
                  <a:t> </a:t>
                </a:r>
                <a:r>
                  <a:rPr lang="en-GB" err="1"/>
                  <a:t>sebelumnya</a:t>
                </a:r>
                <a:r>
                  <a:rPr lang="en-GB"/>
                  <a:t> pada slide </a:t>
                </a:r>
                <a:r>
                  <a:rPr lang="en-GB" err="1"/>
                  <a:t>halaman</a:t>
                </a:r>
                <a:r>
                  <a:rPr lang="en-GB"/>
                  <a:t> 7. Nilai square error </a:t>
                </a:r>
                <a:r>
                  <a:rPr lang="en-GB" err="1"/>
                  <a:t>dari</a:t>
                </a:r>
                <a:r>
                  <a:rPr lang="en-GB"/>
                  <a:t> DF x^2 </a:t>
                </a:r>
                <a:r>
                  <a:rPr lang="en-GB" err="1"/>
                  <a:t>dapat</a:t>
                </a:r>
                <a:r>
                  <a:rPr lang="en-GB"/>
                  <a:t> </a:t>
                </a:r>
                <a:r>
                  <a:rPr lang="en-GB" err="1"/>
                  <a:t>dilihat</a:t>
                </a:r>
                <a:r>
                  <a:rPr lang="en-GB"/>
                  <a:t> </a:t>
                </a:r>
                <a:r>
                  <a:rPr lang="en-GB" err="1"/>
                  <a:t>sebagai</a:t>
                </a:r>
                <a:r>
                  <a:rPr lang="en-GB"/>
                  <a:t> </a:t>
                </a:r>
                <a:r>
                  <a:rPr lang="en-GB" err="1"/>
                  <a:t>berikut</a:t>
                </a:r>
                <a:r>
                  <a:rPr lang="en-GB"/>
                  <a:t>, </a:t>
                </a:r>
                <a:r>
                  <a:rPr lang="en-GB" err="1"/>
                  <a:t>dengan</a:t>
                </a:r>
                <a:r>
                  <a:rPr lang="en-GB"/>
                  <a:t> </a:t>
                </a:r>
                <a:r>
                  <a:rPr lang="en-GB" err="1"/>
                  <a:t>nilai</a:t>
                </a:r>
                <a:r>
                  <a:rPr lang="en-GB"/>
                  <a:t> a_0=</a:t>
                </a:r>
                <a14:m>
                  <m:oMath xmlns:m="http://schemas.openxmlformats.org/officeDocument/2006/math">
                    <m:r>
                      <a:rPr lang="en-GB" i="1" smtClean="0">
                        <a:solidFill>
                          <a:srgbClr val="836967"/>
                        </a:solidFill>
                        <a:latin typeface="Cambria Math" panose="02040503050406030204" pitchFamily="18" charset="0"/>
                      </a:rPr>
                      <m:t>0</m:t>
                    </m:r>
                  </m:oMath>
                </a14:m>
                <a:r>
                  <a:rPr lang="en-ID"/>
                  <a:t>, </a:t>
                </a:r>
                <a:r>
                  <a:rPr lang="en-ID" err="1"/>
                  <a:t>a_n</a:t>
                </a:r>
                <a:r>
                  <a:rPr lang="en-ID"/>
                  <a:t>=</a:t>
                </a:r>
                <a14:m>
                  <m:oMath xmlns:m="http://schemas.openxmlformats.org/officeDocument/2006/math">
                    <m:r>
                      <a:rPr lang="en-GB" b="0" i="1" smtClean="0">
                        <a:solidFill>
                          <a:srgbClr val="836967"/>
                        </a:solidFill>
                        <a:latin typeface="Cambria Math" panose="02040503050406030204" pitchFamily="18" charset="0"/>
                      </a:rPr>
                      <m:t>0</m:t>
                    </m:r>
                  </m:oMath>
                </a14:m>
                <a:r>
                  <a:rPr lang="en-ID"/>
                  <a:t>, dan </a:t>
                </a:r>
                <a:r>
                  <a:rPr lang="en-ID" err="1"/>
                  <a:t>b_n</a:t>
                </a:r>
                <a:r>
                  <a:rPr lang="en-ID"/>
                  <a:t>=</a:t>
                </a:r>
                <a14:m>
                  <m:oMath xmlns:m="http://schemas.openxmlformats.org/officeDocument/2006/math">
                    <m:sSup>
                      <m:sSupPr>
                        <m:ctrlPr>
                          <a:rPr lang="en-ID" i="1" smtClean="0">
                            <a:latin typeface="Cambria Math" panose="02040503050406030204" pitchFamily="18" charset="0"/>
                          </a:rPr>
                        </m:ctrlPr>
                      </m:sSupPr>
                      <m:e>
                        <m:d>
                          <m:dPr>
                            <m:ctrlPr>
                              <a:rPr lang="en-ID"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sup>
                    </m:sSup>
                    <m:d>
                      <m:dPr>
                        <m:ctrlPr>
                          <a:rPr lang="en-ID" i="1">
                            <a:latin typeface="Cambria Math" panose="02040503050406030204" pitchFamily="18" charset="0"/>
                          </a:rPr>
                        </m:ctrlPr>
                      </m:dPr>
                      <m:e>
                        <m:f>
                          <m:fPr>
                            <m:ctrlPr>
                              <a:rPr lang="en-ID" i="1">
                                <a:latin typeface="Cambria Math" panose="02040503050406030204" pitchFamily="18" charset="0"/>
                              </a:rPr>
                            </m:ctrlPr>
                          </m:fPr>
                          <m:num>
                            <m:r>
                              <a:rPr lang="en-US" i="1">
                                <a:latin typeface="Cambria Math" panose="02040503050406030204" pitchFamily="18" charset="0"/>
                              </a:rPr>
                              <m:t>40</m:t>
                            </m:r>
                            <m:r>
                              <a:rPr lang="en-GB" i="1">
                                <a:solidFill>
                                  <a:srgbClr val="836967"/>
                                </a:solidFill>
                                <a:latin typeface="Cambria Math" panose="02040503050406030204" pitchFamily="18" charset="0"/>
                              </a:rPr>
                              <m:t>·</m:t>
                            </m:r>
                            <m:sSup>
                              <m:sSupPr>
                                <m:ctrlPr>
                                  <a:rPr lang="en-ID"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num>
                          <m:den>
                            <m:sSup>
                              <m:sSupPr>
                                <m:ctrlPr>
                                  <a:rPr lang="en-ID"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den>
                        </m:f>
                        <m:r>
                          <a:rPr lang="en-US" i="1">
                            <a:latin typeface="Cambria Math" panose="02040503050406030204" pitchFamily="18" charset="0"/>
                          </a:rPr>
                          <m:t>−</m:t>
                        </m:r>
                        <m:f>
                          <m:fPr>
                            <m:ctrlPr>
                              <a:rPr lang="en-ID" i="1">
                                <a:latin typeface="Cambria Math" panose="02040503050406030204" pitchFamily="18" charset="0"/>
                              </a:rPr>
                            </m:ctrlPr>
                          </m:fPr>
                          <m:num>
                            <m:r>
                              <a:rPr lang="en-US" i="1">
                                <a:latin typeface="Cambria Math" panose="02040503050406030204" pitchFamily="18" charset="0"/>
                              </a:rPr>
                              <m:t>240</m:t>
                            </m:r>
                          </m:num>
                          <m:den>
                            <m:sSup>
                              <m:sSupPr>
                                <m:ctrlPr>
                                  <a:rPr lang="en-ID"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5</m:t>
                                </m:r>
                              </m:sup>
                            </m:sSup>
                          </m:den>
                        </m:f>
                        <m:r>
                          <a:rPr lang="en-US" i="1">
                            <a:latin typeface="Cambria Math" panose="02040503050406030204" pitchFamily="18" charset="0"/>
                          </a:rPr>
                          <m:t>−</m:t>
                        </m:r>
                        <m:f>
                          <m:fPr>
                            <m:ctrlPr>
                              <a:rPr lang="en-ID" i="1">
                                <a:latin typeface="Cambria Math" panose="02040503050406030204" pitchFamily="18" charset="0"/>
                              </a:rPr>
                            </m:ctrlPr>
                          </m:fPr>
                          <m:num>
                            <m:r>
                              <a:rPr lang="en-US" i="1">
                                <a:latin typeface="Cambria Math" panose="02040503050406030204" pitchFamily="18" charset="0"/>
                              </a:rPr>
                              <m:t>2</m:t>
                            </m:r>
                            <m:r>
                              <a:rPr lang="en-GB" i="1">
                                <a:solidFill>
                                  <a:srgbClr val="836967"/>
                                </a:solidFill>
                                <a:latin typeface="Cambria Math" panose="02040503050406030204" pitchFamily="18" charset="0"/>
                              </a:rPr>
                              <m:t>·</m:t>
                            </m:r>
                            <m:sSup>
                              <m:sSupPr>
                                <m:ctrlPr>
                                  <a:rPr lang="en-ID"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num>
                          <m:den>
                            <m:r>
                              <a:rPr lang="en-US" i="1">
                                <a:latin typeface="Cambria Math" panose="02040503050406030204" pitchFamily="18" charset="0"/>
                              </a:rPr>
                              <m:t>𝑛</m:t>
                            </m:r>
                          </m:den>
                        </m:f>
                      </m:e>
                    </m:d>
                  </m:oMath>
                </a14:m>
                <a:r>
                  <a:rPr lang="en-ID" baseline="0"/>
                  <a:t>. </a:t>
                </a:r>
                <a:r>
                  <a:rPr lang="en-ID" baseline="0" err="1"/>
                  <a:t>Terbukti</a:t>
                </a:r>
                <a:r>
                  <a:rPr lang="en-ID" baseline="0"/>
                  <a:t> </a:t>
                </a:r>
                <a:r>
                  <a:rPr lang="en-ID" baseline="0" err="1"/>
                  <a:t>berdasarkan</a:t>
                </a:r>
                <a:r>
                  <a:rPr lang="en-ID" baseline="0"/>
                  <a:t> </a:t>
                </a:r>
                <a:r>
                  <a:rPr lang="en-ID" baseline="0" err="1"/>
                  <a:t>tabel</a:t>
                </a:r>
                <a:r>
                  <a:rPr lang="en-ID" baseline="0"/>
                  <a:t> 1.2 dan </a:t>
                </a:r>
                <a:r>
                  <a:rPr lang="en-ID" baseline="0" err="1"/>
                  <a:t>gambar</a:t>
                </a:r>
                <a:r>
                  <a:rPr lang="en-ID" baseline="0"/>
                  <a:t> 1.7, </a:t>
                </a:r>
                <a:r>
                  <a:rPr lang="en-ID" baseline="0" err="1"/>
                  <a:t>telah</a:t>
                </a:r>
                <a:r>
                  <a:rPr lang="en-ID" baseline="0"/>
                  <a:t> </a:t>
                </a:r>
                <a:r>
                  <a:rPr lang="en-ID" baseline="0" err="1"/>
                  <a:t>dilakukan</a:t>
                </a:r>
                <a:r>
                  <a:rPr lang="en-ID" baseline="0"/>
                  <a:t> </a:t>
                </a:r>
                <a:r>
                  <a:rPr lang="en-ID" baseline="0" err="1"/>
                  <a:t>perhitungan</a:t>
                </a:r>
                <a:r>
                  <a:rPr lang="en-ID" baseline="0"/>
                  <a:t> error </a:t>
                </a:r>
                <a:r>
                  <a:rPr lang="en-ID" baseline="0" err="1"/>
                  <a:t>dengan</a:t>
                </a:r>
                <a:r>
                  <a:rPr lang="en-ID" baseline="0"/>
                  <a:t> </a:t>
                </a:r>
                <a:r>
                  <a:rPr lang="en-ID" baseline="0" err="1"/>
                  <a:t>nilai</a:t>
                </a:r>
                <a:r>
                  <a:rPr lang="en-ID" baseline="0"/>
                  <a:t> N yang </a:t>
                </a:r>
                <a:r>
                  <a:rPr lang="en-ID" baseline="0" err="1"/>
                  <a:t>disubstitusikan</a:t>
                </a:r>
                <a:r>
                  <a:rPr lang="en-ID" baseline="0"/>
                  <a:t> </a:t>
                </a:r>
                <a:r>
                  <a:rPr lang="en-ID" baseline="0" err="1"/>
                  <a:t>dari</a:t>
                </a:r>
                <a:r>
                  <a:rPr lang="en-ID" baseline="0"/>
                  <a:t> 1 </a:t>
                </a:r>
                <a:r>
                  <a:rPr lang="en-ID" baseline="0" err="1"/>
                  <a:t>smp</a:t>
                </a:r>
                <a:r>
                  <a:rPr lang="en-ID" baseline="0"/>
                  <a:t> 100rb, </a:t>
                </a:r>
                <a:r>
                  <a:rPr lang="en-ID" baseline="0" err="1"/>
                  <a:t>didapatkan</a:t>
                </a:r>
                <a:r>
                  <a:rPr lang="en-ID" baseline="0"/>
                  <a:t> </a:t>
                </a:r>
                <a:r>
                  <a:rPr lang="en-ID" baseline="0" err="1"/>
                  <a:t>kesimpulan</a:t>
                </a:r>
                <a:r>
                  <a:rPr lang="en-ID" baseline="0"/>
                  <a:t> yang </a:t>
                </a:r>
                <a:r>
                  <a:rPr lang="en-ID" baseline="0" err="1"/>
                  <a:t>semakin</a:t>
                </a:r>
                <a:r>
                  <a:rPr lang="en-ID" baseline="0"/>
                  <a:t> </a:t>
                </a:r>
                <a:r>
                  <a:rPr lang="en-ID" baseline="0" err="1"/>
                  <a:t>besar</a:t>
                </a:r>
                <a:r>
                  <a:rPr lang="en-ID" baseline="0"/>
                  <a:t> </a:t>
                </a:r>
                <a:r>
                  <a:rPr lang="en-ID" baseline="0" err="1"/>
                  <a:t>nilai</a:t>
                </a:r>
                <a:r>
                  <a:rPr lang="en-ID" baseline="0"/>
                  <a:t> N </a:t>
                </a:r>
                <a:r>
                  <a:rPr lang="en-ID" baseline="0" err="1"/>
                  <a:t>nya</a:t>
                </a:r>
                <a:r>
                  <a:rPr lang="en-ID" baseline="0"/>
                  <a:t> </a:t>
                </a:r>
                <a:r>
                  <a:rPr lang="en-ID" baseline="0" err="1"/>
                  <a:t>maka</a:t>
                </a:r>
                <a:r>
                  <a:rPr lang="en-ID" baseline="0"/>
                  <a:t> </a:t>
                </a:r>
                <a:r>
                  <a:rPr lang="en-ID" baseline="0" err="1"/>
                  <a:t>hasil</a:t>
                </a:r>
                <a:r>
                  <a:rPr lang="en-ID" baseline="0"/>
                  <a:t> </a:t>
                </a:r>
                <a:r>
                  <a:rPr lang="en-ID" baseline="0" err="1"/>
                  <a:t>nilai</a:t>
                </a:r>
                <a:r>
                  <a:rPr lang="en-ID" baseline="0"/>
                  <a:t> error </a:t>
                </a:r>
                <a:r>
                  <a:rPr lang="en-ID" baseline="0" err="1"/>
                  <a:t>akan</a:t>
                </a:r>
                <a:r>
                  <a:rPr lang="en-ID" baseline="0"/>
                  <a:t> </a:t>
                </a:r>
                <a:r>
                  <a:rPr lang="en-ID" baseline="0" err="1"/>
                  <a:t>semakin</a:t>
                </a:r>
                <a:r>
                  <a:rPr lang="en-ID" baseline="0"/>
                  <a:t> </a:t>
                </a:r>
                <a:r>
                  <a:rPr lang="en-ID" baseline="0" err="1"/>
                  <a:t>kecil</a:t>
                </a:r>
                <a:r>
                  <a:rPr lang="en-ID" baseline="0"/>
                  <a:t>. Jika </a:t>
                </a:r>
                <a:r>
                  <a:rPr lang="en-ID" baseline="0" err="1"/>
                  <a:t>sangat</a:t>
                </a:r>
                <a:r>
                  <a:rPr lang="en-ID" baseline="0"/>
                  <a:t> </a:t>
                </a:r>
                <a:r>
                  <a:rPr lang="en-ID" baseline="0" err="1"/>
                  <a:t>ingin</a:t>
                </a:r>
                <a:r>
                  <a:rPr lang="en-ID" baseline="0"/>
                  <a:t> </a:t>
                </a:r>
                <a:r>
                  <a:rPr lang="en-ID" baseline="0" err="1"/>
                  <a:t>menunjukan</a:t>
                </a:r>
                <a:r>
                  <a:rPr lang="en-ID" baseline="0"/>
                  <a:t> </a:t>
                </a:r>
                <a:r>
                  <a:rPr lang="en-ID" baseline="0" err="1"/>
                  <a:t>hasil</a:t>
                </a:r>
                <a:r>
                  <a:rPr lang="en-ID" baseline="0"/>
                  <a:t> error </a:t>
                </a:r>
                <a:r>
                  <a:rPr lang="en-ID" baseline="0" err="1"/>
                  <a:t>mendekati</a:t>
                </a:r>
                <a:r>
                  <a:rPr lang="en-ID" baseline="0"/>
                  <a:t> 0, </a:t>
                </a:r>
                <a:r>
                  <a:rPr lang="en-ID" baseline="0" err="1"/>
                  <a:t>nilai</a:t>
                </a:r>
                <a:r>
                  <a:rPr lang="en-ID" baseline="0"/>
                  <a:t> N </a:t>
                </a:r>
                <a:r>
                  <a:rPr lang="en-ID" baseline="0" err="1"/>
                  <a:t>lebih</a:t>
                </a:r>
                <a:r>
                  <a:rPr lang="en-ID" baseline="0"/>
                  <a:t> </a:t>
                </a:r>
                <a:r>
                  <a:rPr lang="en-ID" baseline="0" err="1"/>
                  <a:t>besar</a:t>
                </a:r>
                <a:r>
                  <a:rPr lang="en-ID" baseline="0"/>
                  <a:t> </a:t>
                </a:r>
                <a:r>
                  <a:rPr lang="en-ID" baseline="0" err="1"/>
                  <a:t>dari</a:t>
                </a:r>
                <a:r>
                  <a:rPr lang="en-ID" baseline="0"/>
                  <a:t> 100rb </a:t>
                </a:r>
                <a:r>
                  <a:rPr lang="en-ID" baseline="0" err="1"/>
                  <a:t>sebenarnya</a:t>
                </a:r>
                <a:r>
                  <a:rPr lang="en-ID" baseline="0"/>
                  <a:t> </a:t>
                </a:r>
                <a:r>
                  <a:rPr lang="en-ID" baseline="0" err="1"/>
                  <a:t>bisa</a:t>
                </a:r>
                <a:r>
                  <a:rPr lang="en-ID" baseline="0"/>
                  <a:t> </a:t>
                </a:r>
                <a:r>
                  <a:rPr lang="en-ID" baseline="0" err="1"/>
                  <a:t>dicoba</a:t>
                </a:r>
                <a:r>
                  <a:rPr lang="en-ID" baseline="0"/>
                  <a:t> di </a:t>
                </a:r>
                <a:r>
                  <a:rPr lang="en-ID" baseline="0" err="1"/>
                  <a:t>substitusi</a:t>
                </a:r>
                <a:r>
                  <a:rPr lang="en-ID" baseline="0"/>
                  <a:t> </a:t>
                </a:r>
                <a:r>
                  <a:rPr lang="en-ID" baseline="0" err="1"/>
                  <a:t>kembali</a:t>
                </a:r>
                <a:r>
                  <a:rPr lang="en-ID" baseline="0"/>
                  <a:t> </a:t>
                </a:r>
                <a:r>
                  <a:rPr lang="en-ID" baseline="0" err="1"/>
                  <a:t>terhadap</a:t>
                </a:r>
                <a:r>
                  <a:rPr lang="en-ID" baseline="0"/>
                  <a:t> </a:t>
                </a:r>
                <a:r>
                  <a:rPr lang="en-ID" baseline="0" err="1"/>
                  <a:t>rumus</a:t>
                </a:r>
                <a:r>
                  <a:rPr lang="en-ID" baseline="0"/>
                  <a:t> square error </a:t>
                </a:r>
                <a:r>
                  <a:rPr lang="en-ID" baseline="0" err="1"/>
                  <a:t>dari</a:t>
                </a:r>
                <a:r>
                  <a:rPr lang="en-ID" baseline="0"/>
                  <a:t> DF x^5, kami </a:t>
                </a:r>
                <a:r>
                  <a:rPr lang="en-ID" baseline="0" err="1"/>
                  <a:t>sudah</a:t>
                </a:r>
                <a:r>
                  <a:rPr lang="en-ID" baseline="0"/>
                  <a:t> </a:t>
                </a:r>
                <a:r>
                  <a:rPr lang="en-ID" baseline="0" err="1"/>
                  <a:t>mencoba</a:t>
                </a:r>
                <a:r>
                  <a:rPr lang="en-ID" baseline="0"/>
                  <a:t> </a:t>
                </a:r>
                <a:r>
                  <a:rPr lang="en-ID" baseline="0" err="1"/>
                  <a:t>untuk</a:t>
                </a:r>
                <a:r>
                  <a:rPr lang="en-ID" baseline="0"/>
                  <a:t> </a:t>
                </a:r>
                <a:r>
                  <a:rPr lang="en-ID" baseline="0" err="1"/>
                  <a:t>nilai</a:t>
                </a:r>
                <a:r>
                  <a:rPr lang="en-ID" baseline="0"/>
                  <a:t> </a:t>
                </a:r>
                <a:r>
                  <a:rPr lang="en-ID" baseline="0" err="1"/>
                  <a:t>lebih</a:t>
                </a:r>
                <a:r>
                  <a:rPr lang="en-ID" baseline="0"/>
                  <a:t> </a:t>
                </a:r>
                <a:r>
                  <a:rPr lang="en-ID" baseline="0" err="1"/>
                  <a:t>besar</a:t>
                </a:r>
                <a:r>
                  <a:rPr lang="en-ID" baseline="0"/>
                  <a:t> </a:t>
                </a:r>
                <a:r>
                  <a:rPr lang="en-ID" baseline="0" err="1"/>
                  <a:t>dari</a:t>
                </a:r>
                <a:r>
                  <a:rPr lang="en-ID" baseline="0"/>
                  <a:t> 100rb </a:t>
                </a:r>
                <a:r>
                  <a:rPr lang="en-ID" baseline="0" err="1"/>
                  <a:t>tetapi</a:t>
                </a:r>
                <a:r>
                  <a:rPr lang="en-ID" baseline="0"/>
                  <a:t> </a:t>
                </a:r>
                <a:r>
                  <a:rPr lang="en-ID" baseline="0" err="1"/>
                  <a:t>terkadang</a:t>
                </a:r>
                <a:r>
                  <a:rPr lang="en-ID" baseline="0"/>
                  <a:t> </a:t>
                </a:r>
                <a:r>
                  <a:rPr lang="en-ID" baseline="0" err="1"/>
                  <a:t>membuat</a:t>
                </a:r>
                <a:r>
                  <a:rPr lang="en-ID" baseline="0"/>
                  <a:t> Maple </a:t>
                </a:r>
                <a:r>
                  <a:rPr lang="en-ID" baseline="0" err="1"/>
                  <a:t>nya</a:t>
                </a:r>
                <a:r>
                  <a:rPr lang="en-ID" baseline="0"/>
                  <a:t> </a:t>
                </a:r>
                <a:r>
                  <a:rPr lang="en-ID" baseline="0" err="1"/>
                  <a:t>lambat</a:t>
                </a:r>
                <a:r>
                  <a:rPr lang="en-ID" baseline="0"/>
                  <a:t> dan </a:t>
                </a:r>
                <a:r>
                  <a:rPr lang="en-ID" baseline="0" err="1"/>
                  <a:t>terkendala</a:t>
                </a:r>
                <a:r>
                  <a:rPr lang="en-ID" baseline="0"/>
                  <a:t>, </a:t>
                </a:r>
                <a:r>
                  <a:rPr lang="en-ID" baseline="0" err="1"/>
                  <a:t>jadi</a:t>
                </a:r>
                <a:r>
                  <a:rPr lang="en-ID" baseline="0"/>
                  <a:t> kami </a:t>
                </a:r>
                <a:r>
                  <a:rPr lang="en-ID" baseline="0" err="1"/>
                  <a:t>batasi</a:t>
                </a:r>
                <a:r>
                  <a:rPr lang="en-ID" baseline="0"/>
                  <a:t> </a:t>
                </a:r>
                <a:r>
                  <a:rPr lang="en-ID" baseline="0" err="1"/>
                  <a:t>hingga</a:t>
                </a:r>
                <a:r>
                  <a:rPr lang="en-ID" baseline="0"/>
                  <a:t> </a:t>
                </a:r>
                <a:r>
                  <a:rPr lang="en-ID" baseline="0" err="1"/>
                  <a:t>nilai</a:t>
                </a:r>
                <a:r>
                  <a:rPr lang="en-ID" baseline="0"/>
                  <a:t> N 100rb </a:t>
                </a:r>
                <a:r>
                  <a:rPr lang="en-ID" baseline="0" err="1"/>
                  <a:t>saja</a:t>
                </a:r>
                <a:r>
                  <a:rPr lang="en-ID" baseline="0"/>
                  <a:t>.</a:t>
                </a:r>
                <a:endParaRPr lang="en-ID"/>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Berikut </a:t>
                </a:r>
                <a:r>
                  <a:rPr lang="en-GB" err="1"/>
                  <a:t>merupakan</a:t>
                </a:r>
                <a:r>
                  <a:rPr lang="en-GB"/>
                  <a:t> </a:t>
                </a:r>
                <a:r>
                  <a:rPr lang="en-GB" err="1"/>
                  <a:t>hasil</a:t>
                </a:r>
                <a:r>
                  <a:rPr lang="en-GB"/>
                  <a:t> </a:t>
                </a:r>
                <a:r>
                  <a:rPr lang="en-GB" err="1"/>
                  <a:t>perhitungan</a:t>
                </a:r>
                <a:r>
                  <a:rPr lang="en-GB"/>
                  <a:t> error </a:t>
                </a:r>
                <a:r>
                  <a:rPr lang="en-GB" err="1"/>
                  <a:t>dari</a:t>
                </a:r>
                <a:r>
                  <a:rPr lang="en-GB"/>
                  <a:t> DF x^5 yang </a:t>
                </a:r>
                <a:r>
                  <a:rPr lang="en-GB" err="1"/>
                  <a:t>telah</a:t>
                </a:r>
                <a:r>
                  <a:rPr lang="en-GB"/>
                  <a:t> di </a:t>
                </a:r>
                <a:r>
                  <a:rPr lang="en-GB" err="1"/>
                  <a:t>hitung</a:t>
                </a:r>
                <a:r>
                  <a:rPr lang="en-GB"/>
                  <a:t> </a:t>
                </a:r>
                <a:r>
                  <a:rPr lang="en-GB" err="1"/>
                  <a:t>sebelumnya</a:t>
                </a:r>
                <a:r>
                  <a:rPr lang="en-GB"/>
                  <a:t> pada slide </a:t>
                </a:r>
                <a:r>
                  <a:rPr lang="en-GB" err="1"/>
                  <a:t>halaman</a:t>
                </a:r>
                <a:r>
                  <a:rPr lang="en-GB"/>
                  <a:t> 7. Nilai square error </a:t>
                </a:r>
                <a:r>
                  <a:rPr lang="en-GB" err="1"/>
                  <a:t>dari</a:t>
                </a:r>
                <a:r>
                  <a:rPr lang="en-GB"/>
                  <a:t> DF x^2 </a:t>
                </a:r>
                <a:r>
                  <a:rPr lang="en-GB" err="1"/>
                  <a:t>dapat</a:t>
                </a:r>
                <a:r>
                  <a:rPr lang="en-GB"/>
                  <a:t> </a:t>
                </a:r>
                <a:r>
                  <a:rPr lang="en-GB" err="1"/>
                  <a:t>dilihat</a:t>
                </a:r>
                <a:r>
                  <a:rPr lang="en-GB"/>
                  <a:t> </a:t>
                </a:r>
                <a:r>
                  <a:rPr lang="en-GB" err="1"/>
                  <a:t>sebagai</a:t>
                </a:r>
                <a:r>
                  <a:rPr lang="en-GB"/>
                  <a:t> </a:t>
                </a:r>
                <a:r>
                  <a:rPr lang="en-GB" err="1"/>
                  <a:t>berikut</a:t>
                </a:r>
                <a:r>
                  <a:rPr lang="en-GB"/>
                  <a:t>, </a:t>
                </a:r>
                <a:r>
                  <a:rPr lang="en-GB" err="1"/>
                  <a:t>dengan</a:t>
                </a:r>
                <a:r>
                  <a:rPr lang="en-GB"/>
                  <a:t> </a:t>
                </a:r>
                <a:r>
                  <a:rPr lang="en-GB" err="1"/>
                  <a:t>nilai</a:t>
                </a:r>
                <a:r>
                  <a:rPr lang="en-GB"/>
                  <a:t> a_0=</a:t>
                </a:r>
                <a:r>
                  <a:rPr lang="en-GB" i="0">
                    <a:solidFill>
                      <a:srgbClr val="836967"/>
                    </a:solidFill>
                    <a:latin typeface="Cambria Math" panose="02040503050406030204" pitchFamily="18" charset="0"/>
                  </a:rPr>
                  <a:t>0</a:t>
                </a:r>
                <a:r>
                  <a:rPr lang="en-ID"/>
                  <a:t>, </a:t>
                </a:r>
                <a:r>
                  <a:rPr lang="en-ID" err="1"/>
                  <a:t>a_n</a:t>
                </a:r>
                <a:r>
                  <a:rPr lang="en-ID"/>
                  <a:t>=</a:t>
                </a:r>
                <a:r>
                  <a:rPr lang="en-GB" b="0" i="0">
                    <a:solidFill>
                      <a:srgbClr val="836967"/>
                    </a:solidFill>
                    <a:latin typeface="Cambria Math" panose="02040503050406030204" pitchFamily="18" charset="0"/>
                  </a:rPr>
                  <a:t>0</a:t>
                </a:r>
                <a:r>
                  <a:rPr lang="en-ID"/>
                  <a:t>, dan </a:t>
                </a:r>
                <a:r>
                  <a:rPr lang="en-ID" err="1"/>
                  <a:t>b_n</a:t>
                </a:r>
                <a:r>
                  <a:rPr lang="en-ID"/>
                  <a:t>=</a:t>
                </a:r>
                <a:r>
                  <a:rPr lang="en-ID" i="0">
                    <a:latin typeface="Cambria Math" panose="02040503050406030204" pitchFamily="18" charset="0"/>
                  </a:rPr>
                  <a:t>(</a:t>
                </a:r>
                <a:r>
                  <a:rPr lang="en-US" i="0">
                    <a:latin typeface="Cambria Math" panose="02040503050406030204" pitchFamily="18" charset="0"/>
                  </a:rPr>
                  <a:t>−1)</a:t>
                </a:r>
                <a:r>
                  <a:rPr lang="en-ID" i="0">
                    <a:latin typeface="Cambria Math" panose="02040503050406030204" pitchFamily="18" charset="0"/>
                  </a:rPr>
                  <a:t>^</a:t>
                </a:r>
                <a:r>
                  <a:rPr lang="en-US" i="0">
                    <a:latin typeface="Cambria Math" panose="02040503050406030204" pitchFamily="18" charset="0"/>
                  </a:rPr>
                  <a:t>𝑛</a:t>
                </a:r>
                <a:r>
                  <a:rPr lang="en-ID" i="0">
                    <a:latin typeface="Cambria Math" panose="02040503050406030204" pitchFamily="18" charset="0"/>
                  </a:rPr>
                  <a:t> ((</a:t>
                </a:r>
                <a:r>
                  <a:rPr lang="en-US" i="0">
                    <a:latin typeface="Cambria Math" panose="02040503050406030204" pitchFamily="18" charset="0"/>
                  </a:rPr>
                  <a:t>40</a:t>
                </a:r>
                <a:r>
                  <a:rPr lang="en-GB" i="0">
                    <a:solidFill>
                      <a:srgbClr val="836967"/>
                    </a:solidFill>
                    <a:latin typeface="Cambria Math" panose="02040503050406030204" pitchFamily="18" charset="0"/>
                  </a:rPr>
                  <a:t>·</a:t>
                </a:r>
                <a:r>
                  <a:rPr lang="en-US" i="0">
                    <a:latin typeface="Cambria Math" panose="02040503050406030204" pitchFamily="18" charset="0"/>
                  </a:rPr>
                  <a:t>𝜋</a:t>
                </a:r>
                <a:r>
                  <a:rPr lang="en-ID" i="0">
                    <a:latin typeface="Cambria Math" panose="02040503050406030204" pitchFamily="18" charset="0"/>
                  </a:rPr>
                  <a:t>^</a:t>
                </a:r>
                <a:r>
                  <a:rPr lang="en-US" i="0">
                    <a:latin typeface="Cambria Math" panose="02040503050406030204" pitchFamily="18" charset="0"/>
                  </a:rPr>
                  <a:t>2</a:t>
                </a:r>
                <a:r>
                  <a:rPr lang="en-ID" i="0">
                    <a:latin typeface="Cambria Math" panose="02040503050406030204" pitchFamily="18" charset="0"/>
                  </a:rPr>
                  <a:t>)/</a:t>
                </a:r>
                <a:r>
                  <a:rPr lang="en-US" i="0">
                    <a:latin typeface="Cambria Math" panose="02040503050406030204" pitchFamily="18" charset="0"/>
                  </a:rPr>
                  <a:t>𝑛</a:t>
                </a:r>
                <a:r>
                  <a:rPr lang="en-ID" i="0">
                    <a:latin typeface="Cambria Math" panose="02040503050406030204" pitchFamily="18" charset="0"/>
                  </a:rPr>
                  <a:t>^</a:t>
                </a:r>
                <a:r>
                  <a:rPr lang="en-US" i="0">
                    <a:latin typeface="Cambria Math" panose="02040503050406030204" pitchFamily="18" charset="0"/>
                  </a:rPr>
                  <a:t>3 −240</a:t>
                </a:r>
                <a:r>
                  <a:rPr lang="en-ID" i="0">
                    <a:latin typeface="Cambria Math" panose="02040503050406030204" pitchFamily="18" charset="0"/>
                  </a:rPr>
                  <a:t>/</a:t>
                </a:r>
                <a:r>
                  <a:rPr lang="en-US" i="0">
                    <a:latin typeface="Cambria Math" panose="02040503050406030204" pitchFamily="18" charset="0"/>
                  </a:rPr>
                  <a:t>𝑛</a:t>
                </a:r>
                <a:r>
                  <a:rPr lang="en-ID" i="0">
                    <a:latin typeface="Cambria Math" panose="02040503050406030204" pitchFamily="18" charset="0"/>
                  </a:rPr>
                  <a:t>^</a:t>
                </a:r>
                <a:r>
                  <a:rPr lang="en-US" i="0">
                    <a:latin typeface="Cambria Math" panose="02040503050406030204" pitchFamily="18" charset="0"/>
                  </a:rPr>
                  <a:t>5 −</a:t>
                </a:r>
                <a:r>
                  <a:rPr lang="en-ID" i="0">
                    <a:latin typeface="Cambria Math" panose="02040503050406030204" pitchFamily="18" charset="0"/>
                  </a:rPr>
                  <a:t>(</a:t>
                </a:r>
                <a:r>
                  <a:rPr lang="en-US" i="0">
                    <a:latin typeface="Cambria Math" panose="02040503050406030204" pitchFamily="18" charset="0"/>
                  </a:rPr>
                  <a:t>2</a:t>
                </a:r>
                <a:r>
                  <a:rPr lang="en-GB" i="0">
                    <a:solidFill>
                      <a:srgbClr val="836967"/>
                    </a:solidFill>
                    <a:latin typeface="Cambria Math" panose="02040503050406030204" pitchFamily="18" charset="0"/>
                  </a:rPr>
                  <a:t>·</a:t>
                </a:r>
                <a:r>
                  <a:rPr lang="en-US" i="0">
                    <a:latin typeface="Cambria Math" panose="02040503050406030204" pitchFamily="18" charset="0"/>
                  </a:rPr>
                  <a:t>𝜋</a:t>
                </a:r>
                <a:r>
                  <a:rPr lang="en-ID" i="0">
                    <a:latin typeface="Cambria Math" panose="02040503050406030204" pitchFamily="18" charset="0"/>
                  </a:rPr>
                  <a:t>^</a:t>
                </a:r>
                <a:r>
                  <a:rPr lang="en-US" i="0">
                    <a:latin typeface="Cambria Math" panose="02040503050406030204" pitchFamily="18" charset="0"/>
                  </a:rPr>
                  <a:t>4</a:t>
                </a:r>
                <a:r>
                  <a:rPr lang="en-ID" i="0">
                    <a:latin typeface="Cambria Math" panose="02040503050406030204" pitchFamily="18" charset="0"/>
                  </a:rPr>
                  <a:t>)/</a:t>
                </a:r>
                <a:r>
                  <a:rPr lang="en-US" i="0">
                    <a:latin typeface="Cambria Math" panose="02040503050406030204" pitchFamily="18" charset="0"/>
                  </a:rPr>
                  <a:t>𝑛)</a:t>
                </a:r>
                <a:r>
                  <a:rPr lang="en-ID" baseline="0"/>
                  <a:t>. </a:t>
                </a:r>
                <a:r>
                  <a:rPr lang="en-ID" baseline="0" err="1"/>
                  <a:t>Terbukti</a:t>
                </a:r>
                <a:r>
                  <a:rPr lang="en-ID" baseline="0"/>
                  <a:t> </a:t>
                </a:r>
                <a:r>
                  <a:rPr lang="en-ID" baseline="0" err="1"/>
                  <a:t>berdasarkan</a:t>
                </a:r>
                <a:r>
                  <a:rPr lang="en-ID" baseline="0"/>
                  <a:t> </a:t>
                </a:r>
                <a:r>
                  <a:rPr lang="en-ID" baseline="0" err="1"/>
                  <a:t>tabel</a:t>
                </a:r>
                <a:r>
                  <a:rPr lang="en-ID" baseline="0"/>
                  <a:t> 1.2 dan </a:t>
                </a:r>
                <a:r>
                  <a:rPr lang="en-ID" baseline="0" err="1"/>
                  <a:t>gambar</a:t>
                </a:r>
                <a:r>
                  <a:rPr lang="en-ID" baseline="0"/>
                  <a:t> 1.7, </a:t>
                </a:r>
                <a:r>
                  <a:rPr lang="en-ID" baseline="0" err="1"/>
                  <a:t>telah</a:t>
                </a:r>
                <a:r>
                  <a:rPr lang="en-ID" baseline="0"/>
                  <a:t> </a:t>
                </a:r>
                <a:r>
                  <a:rPr lang="en-ID" baseline="0" err="1"/>
                  <a:t>dilakukan</a:t>
                </a:r>
                <a:r>
                  <a:rPr lang="en-ID" baseline="0"/>
                  <a:t> </a:t>
                </a:r>
                <a:r>
                  <a:rPr lang="en-ID" baseline="0" err="1"/>
                  <a:t>perhitungan</a:t>
                </a:r>
                <a:r>
                  <a:rPr lang="en-ID" baseline="0"/>
                  <a:t> error </a:t>
                </a:r>
                <a:r>
                  <a:rPr lang="en-ID" baseline="0" err="1"/>
                  <a:t>dengan</a:t>
                </a:r>
                <a:r>
                  <a:rPr lang="en-ID" baseline="0"/>
                  <a:t> </a:t>
                </a:r>
                <a:r>
                  <a:rPr lang="en-ID" baseline="0" err="1"/>
                  <a:t>nilai</a:t>
                </a:r>
                <a:r>
                  <a:rPr lang="en-ID" baseline="0"/>
                  <a:t> N yang </a:t>
                </a:r>
                <a:r>
                  <a:rPr lang="en-ID" baseline="0" err="1"/>
                  <a:t>disubstitusikan</a:t>
                </a:r>
                <a:r>
                  <a:rPr lang="en-ID" baseline="0"/>
                  <a:t> </a:t>
                </a:r>
                <a:r>
                  <a:rPr lang="en-ID" baseline="0" err="1"/>
                  <a:t>dari</a:t>
                </a:r>
                <a:r>
                  <a:rPr lang="en-ID" baseline="0"/>
                  <a:t> 1 </a:t>
                </a:r>
                <a:r>
                  <a:rPr lang="en-ID" baseline="0" err="1"/>
                  <a:t>smp</a:t>
                </a:r>
                <a:r>
                  <a:rPr lang="en-ID" baseline="0"/>
                  <a:t> 100rb, </a:t>
                </a:r>
                <a:r>
                  <a:rPr lang="en-ID" baseline="0" err="1"/>
                  <a:t>didapatkan</a:t>
                </a:r>
                <a:r>
                  <a:rPr lang="en-ID" baseline="0"/>
                  <a:t> </a:t>
                </a:r>
                <a:r>
                  <a:rPr lang="en-ID" baseline="0" err="1"/>
                  <a:t>kesimpulan</a:t>
                </a:r>
                <a:r>
                  <a:rPr lang="en-ID" baseline="0"/>
                  <a:t> yang </a:t>
                </a:r>
                <a:r>
                  <a:rPr lang="en-ID" baseline="0" err="1"/>
                  <a:t>semakin</a:t>
                </a:r>
                <a:r>
                  <a:rPr lang="en-ID" baseline="0"/>
                  <a:t> </a:t>
                </a:r>
                <a:r>
                  <a:rPr lang="en-ID" baseline="0" err="1"/>
                  <a:t>besar</a:t>
                </a:r>
                <a:r>
                  <a:rPr lang="en-ID" baseline="0"/>
                  <a:t> </a:t>
                </a:r>
                <a:r>
                  <a:rPr lang="en-ID" baseline="0" err="1"/>
                  <a:t>nilai</a:t>
                </a:r>
                <a:r>
                  <a:rPr lang="en-ID" baseline="0"/>
                  <a:t> N </a:t>
                </a:r>
                <a:r>
                  <a:rPr lang="en-ID" baseline="0" err="1"/>
                  <a:t>nya</a:t>
                </a:r>
                <a:r>
                  <a:rPr lang="en-ID" baseline="0"/>
                  <a:t> </a:t>
                </a:r>
                <a:r>
                  <a:rPr lang="en-ID" baseline="0" err="1"/>
                  <a:t>maka</a:t>
                </a:r>
                <a:r>
                  <a:rPr lang="en-ID" baseline="0"/>
                  <a:t> </a:t>
                </a:r>
                <a:r>
                  <a:rPr lang="en-ID" baseline="0" err="1"/>
                  <a:t>hasil</a:t>
                </a:r>
                <a:r>
                  <a:rPr lang="en-ID" baseline="0"/>
                  <a:t> </a:t>
                </a:r>
                <a:r>
                  <a:rPr lang="en-ID" baseline="0" err="1"/>
                  <a:t>nilai</a:t>
                </a:r>
                <a:r>
                  <a:rPr lang="en-ID" baseline="0"/>
                  <a:t> error </a:t>
                </a:r>
                <a:r>
                  <a:rPr lang="en-ID" baseline="0" err="1"/>
                  <a:t>akan</a:t>
                </a:r>
                <a:r>
                  <a:rPr lang="en-ID" baseline="0"/>
                  <a:t> </a:t>
                </a:r>
                <a:r>
                  <a:rPr lang="en-ID" baseline="0" err="1"/>
                  <a:t>semakin</a:t>
                </a:r>
                <a:r>
                  <a:rPr lang="en-ID" baseline="0"/>
                  <a:t> </a:t>
                </a:r>
                <a:r>
                  <a:rPr lang="en-ID" baseline="0" err="1"/>
                  <a:t>kecil</a:t>
                </a:r>
                <a:r>
                  <a:rPr lang="en-ID" baseline="0"/>
                  <a:t>. Jika </a:t>
                </a:r>
                <a:r>
                  <a:rPr lang="en-ID" baseline="0" err="1"/>
                  <a:t>sangat</a:t>
                </a:r>
                <a:r>
                  <a:rPr lang="en-ID" baseline="0"/>
                  <a:t> </a:t>
                </a:r>
                <a:r>
                  <a:rPr lang="en-ID" baseline="0" err="1"/>
                  <a:t>ingin</a:t>
                </a:r>
                <a:r>
                  <a:rPr lang="en-ID" baseline="0"/>
                  <a:t> </a:t>
                </a:r>
                <a:r>
                  <a:rPr lang="en-ID" baseline="0" err="1"/>
                  <a:t>menunjukan</a:t>
                </a:r>
                <a:r>
                  <a:rPr lang="en-ID" baseline="0"/>
                  <a:t> </a:t>
                </a:r>
                <a:r>
                  <a:rPr lang="en-ID" baseline="0" err="1"/>
                  <a:t>hasil</a:t>
                </a:r>
                <a:r>
                  <a:rPr lang="en-ID" baseline="0"/>
                  <a:t> error </a:t>
                </a:r>
                <a:r>
                  <a:rPr lang="en-ID" baseline="0" err="1"/>
                  <a:t>mendekati</a:t>
                </a:r>
                <a:r>
                  <a:rPr lang="en-ID" baseline="0"/>
                  <a:t> 0, </a:t>
                </a:r>
                <a:r>
                  <a:rPr lang="en-ID" baseline="0" err="1"/>
                  <a:t>nilai</a:t>
                </a:r>
                <a:r>
                  <a:rPr lang="en-ID" baseline="0"/>
                  <a:t> N </a:t>
                </a:r>
                <a:r>
                  <a:rPr lang="en-ID" baseline="0" err="1"/>
                  <a:t>lebih</a:t>
                </a:r>
                <a:r>
                  <a:rPr lang="en-ID" baseline="0"/>
                  <a:t> </a:t>
                </a:r>
                <a:r>
                  <a:rPr lang="en-ID" baseline="0" err="1"/>
                  <a:t>besar</a:t>
                </a:r>
                <a:r>
                  <a:rPr lang="en-ID" baseline="0"/>
                  <a:t> </a:t>
                </a:r>
                <a:r>
                  <a:rPr lang="en-ID" baseline="0" err="1"/>
                  <a:t>dari</a:t>
                </a:r>
                <a:r>
                  <a:rPr lang="en-ID" baseline="0"/>
                  <a:t> 100rb </a:t>
                </a:r>
                <a:r>
                  <a:rPr lang="en-ID" baseline="0" err="1"/>
                  <a:t>sebenarnya</a:t>
                </a:r>
                <a:r>
                  <a:rPr lang="en-ID" baseline="0"/>
                  <a:t> </a:t>
                </a:r>
                <a:r>
                  <a:rPr lang="en-ID" baseline="0" err="1"/>
                  <a:t>bisa</a:t>
                </a:r>
                <a:r>
                  <a:rPr lang="en-ID" baseline="0"/>
                  <a:t> </a:t>
                </a:r>
                <a:r>
                  <a:rPr lang="en-ID" baseline="0" err="1"/>
                  <a:t>dicoba</a:t>
                </a:r>
                <a:r>
                  <a:rPr lang="en-ID" baseline="0"/>
                  <a:t> di </a:t>
                </a:r>
                <a:r>
                  <a:rPr lang="en-ID" baseline="0" err="1"/>
                  <a:t>substitusi</a:t>
                </a:r>
                <a:r>
                  <a:rPr lang="en-ID" baseline="0"/>
                  <a:t> </a:t>
                </a:r>
                <a:r>
                  <a:rPr lang="en-ID" baseline="0" err="1"/>
                  <a:t>kembali</a:t>
                </a:r>
                <a:r>
                  <a:rPr lang="en-ID" baseline="0"/>
                  <a:t> </a:t>
                </a:r>
                <a:r>
                  <a:rPr lang="en-ID" baseline="0" err="1"/>
                  <a:t>terhadap</a:t>
                </a:r>
                <a:r>
                  <a:rPr lang="en-ID" baseline="0"/>
                  <a:t> </a:t>
                </a:r>
                <a:r>
                  <a:rPr lang="en-ID" baseline="0" err="1"/>
                  <a:t>rumus</a:t>
                </a:r>
                <a:r>
                  <a:rPr lang="en-ID" baseline="0"/>
                  <a:t> square error </a:t>
                </a:r>
                <a:r>
                  <a:rPr lang="en-ID" baseline="0" err="1"/>
                  <a:t>dari</a:t>
                </a:r>
                <a:r>
                  <a:rPr lang="en-ID" baseline="0"/>
                  <a:t> DF x^5, kami </a:t>
                </a:r>
                <a:r>
                  <a:rPr lang="en-ID" baseline="0" err="1"/>
                  <a:t>sudah</a:t>
                </a:r>
                <a:r>
                  <a:rPr lang="en-ID" baseline="0"/>
                  <a:t> </a:t>
                </a:r>
                <a:r>
                  <a:rPr lang="en-ID" baseline="0" err="1"/>
                  <a:t>mencoba</a:t>
                </a:r>
                <a:r>
                  <a:rPr lang="en-ID" baseline="0"/>
                  <a:t> </a:t>
                </a:r>
                <a:r>
                  <a:rPr lang="en-ID" baseline="0" err="1"/>
                  <a:t>untuk</a:t>
                </a:r>
                <a:r>
                  <a:rPr lang="en-ID" baseline="0"/>
                  <a:t> </a:t>
                </a:r>
                <a:r>
                  <a:rPr lang="en-ID" baseline="0" err="1"/>
                  <a:t>nilai</a:t>
                </a:r>
                <a:r>
                  <a:rPr lang="en-ID" baseline="0"/>
                  <a:t> </a:t>
                </a:r>
                <a:r>
                  <a:rPr lang="en-ID" baseline="0" err="1"/>
                  <a:t>lebih</a:t>
                </a:r>
                <a:r>
                  <a:rPr lang="en-ID" baseline="0"/>
                  <a:t> </a:t>
                </a:r>
                <a:r>
                  <a:rPr lang="en-ID" baseline="0" err="1"/>
                  <a:t>besar</a:t>
                </a:r>
                <a:r>
                  <a:rPr lang="en-ID" baseline="0"/>
                  <a:t> </a:t>
                </a:r>
                <a:r>
                  <a:rPr lang="en-ID" baseline="0" err="1"/>
                  <a:t>dari</a:t>
                </a:r>
                <a:r>
                  <a:rPr lang="en-ID" baseline="0"/>
                  <a:t> 100rb </a:t>
                </a:r>
                <a:r>
                  <a:rPr lang="en-ID" baseline="0" err="1"/>
                  <a:t>tetapi</a:t>
                </a:r>
                <a:r>
                  <a:rPr lang="en-ID" baseline="0"/>
                  <a:t> </a:t>
                </a:r>
                <a:r>
                  <a:rPr lang="en-ID" baseline="0" err="1"/>
                  <a:t>terkadang</a:t>
                </a:r>
                <a:r>
                  <a:rPr lang="en-ID" baseline="0"/>
                  <a:t> </a:t>
                </a:r>
                <a:r>
                  <a:rPr lang="en-ID" baseline="0" err="1"/>
                  <a:t>membuat</a:t>
                </a:r>
                <a:r>
                  <a:rPr lang="en-ID" baseline="0"/>
                  <a:t> Maple </a:t>
                </a:r>
                <a:r>
                  <a:rPr lang="en-ID" baseline="0" err="1"/>
                  <a:t>nya</a:t>
                </a:r>
                <a:r>
                  <a:rPr lang="en-ID" baseline="0"/>
                  <a:t> </a:t>
                </a:r>
                <a:r>
                  <a:rPr lang="en-ID" baseline="0" err="1"/>
                  <a:t>lambat</a:t>
                </a:r>
                <a:r>
                  <a:rPr lang="en-ID" baseline="0"/>
                  <a:t> dan </a:t>
                </a:r>
                <a:r>
                  <a:rPr lang="en-ID" baseline="0" err="1"/>
                  <a:t>terkendala</a:t>
                </a:r>
                <a:r>
                  <a:rPr lang="en-ID" baseline="0"/>
                  <a:t>, </a:t>
                </a:r>
                <a:r>
                  <a:rPr lang="en-ID" baseline="0" err="1"/>
                  <a:t>jadi</a:t>
                </a:r>
                <a:r>
                  <a:rPr lang="en-ID" baseline="0"/>
                  <a:t> kami </a:t>
                </a:r>
                <a:r>
                  <a:rPr lang="en-ID" baseline="0" err="1"/>
                  <a:t>batasi</a:t>
                </a:r>
                <a:r>
                  <a:rPr lang="en-ID" baseline="0"/>
                  <a:t> </a:t>
                </a:r>
                <a:r>
                  <a:rPr lang="en-ID" baseline="0" err="1"/>
                  <a:t>hingga</a:t>
                </a:r>
                <a:r>
                  <a:rPr lang="en-ID" baseline="0"/>
                  <a:t> </a:t>
                </a:r>
                <a:r>
                  <a:rPr lang="en-ID" baseline="0" err="1"/>
                  <a:t>nilai</a:t>
                </a:r>
                <a:r>
                  <a:rPr lang="en-ID" baseline="0"/>
                  <a:t> N 100rb </a:t>
                </a:r>
                <a:r>
                  <a:rPr lang="en-ID" baseline="0" err="1"/>
                  <a:t>saja</a:t>
                </a:r>
                <a:r>
                  <a:rPr lang="en-ID" baseline="0"/>
                  <a:t>.</a:t>
                </a:r>
                <a:endParaRPr lang="en-ID"/>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11</a:t>
            </a:fld>
            <a:endParaRPr lang="en-US" noProof="0"/>
          </a:p>
        </p:txBody>
      </p:sp>
    </p:spTree>
    <p:extLst>
      <p:ext uri="{BB962C8B-B14F-4D97-AF65-F5344CB8AC3E}">
        <p14:creationId xmlns:p14="http://schemas.microsoft.com/office/powerpoint/2010/main" val="181357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Soal</a:t>
                </a:r>
                <a:r>
                  <a:rPr lang="en-GB"/>
                  <a:t> </a:t>
                </a:r>
                <a:r>
                  <a:rPr lang="en-GB" err="1"/>
                  <a:t>kedua</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TF </a:t>
                </a:r>
                <a:r>
                  <a:rPr lang="en-GB" err="1"/>
                  <a:t>dari</a:t>
                </a:r>
                <a:r>
                  <a:rPr lang="en-GB"/>
                  <a:t> </a:t>
                </a:r>
                <a:r>
                  <a:rPr lang="en-GB" err="1"/>
                  <a:t>buku</a:t>
                </a:r>
                <a:r>
                  <a:rPr lang="en-GB"/>
                  <a:t> </a:t>
                </a:r>
                <a:r>
                  <a:rPr lang="en-GB" err="1"/>
                  <a:t>Kreyszig</a:t>
                </a:r>
                <a:r>
                  <a:rPr lang="en-GB"/>
                  <a:t> </a:t>
                </a:r>
                <a:r>
                  <a:rPr lang="en-GB" err="1"/>
                  <a:t>bagian</a:t>
                </a:r>
                <a:r>
                  <a:rPr lang="en-GB"/>
                  <a:t> 11.8 no 4. </a:t>
                </a:r>
                <a:r>
                  <a:rPr lang="en-GB" err="1"/>
                  <a:t>Diberikan</a:t>
                </a:r>
                <a:r>
                  <a:rPr lang="en-GB"/>
                  <a:t> </a:t>
                </a:r>
                <a:r>
                  <a:rPr lang="en-GB" err="1"/>
                  <a:t>fungsi</a:t>
                </a:r>
                <a:r>
                  <a:rPr lang="en-GB"/>
                  <a:t> e^(-</a:t>
                </a:r>
                <a:r>
                  <a:rPr lang="en-GB" err="1"/>
                  <a:t>ax</a:t>
                </a:r>
                <a:r>
                  <a:rPr lang="en-GB"/>
                  <a:t>) </a:t>
                </a:r>
                <a:r>
                  <a:rPr lang="en-GB" err="1"/>
                  <a:t>dengan</a:t>
                </a:r>
                <a:r>
                  <a:rPr lang="en-GB"/>
                  <a:t> a&gt;0 dan </a:t>
                </a:r>
                <a:r>
                  <a:rPr lang="en-GB" err="1"/>
                  <a:t>diberikan</a:t>
                </a:r>
                <a:r>
                  <a:rPr lang="en-GB"/>
                  <a:t> </a:t>
                </a:r>
                <a:r>
                  <a:rPr lang="en-GB" err="1"/>
                  <a:t>rumusan</a:t>
                </a:r>
                <a:r>
                  <a:rPr lang="en-GB"/>
                  <a:t> TF </a:t>
                </a:r>
                <a:r>
                  <a:rPr lang="en-GB" err="1"/>
                  <a:t>Cosinus</a:t>
                </a:r>
                <a:r>
                  <a:rPr lang="en-GB"/>
                  <a:t> </a:t>
                </a:r>
                <a:r>
                  <a:rPr lang="en-GB" err="1"/>
                  <a:t>nya</a:t>
                </a:r>
                <a:r>
                  <a:rPr lang="en-GB"/>
                  <a:t>. Kita </a:t>
                </a:r>
                <a:r>
                  <a:rPr lang="en-GB" err="1"/>
                  <a:t>diminta</a:t>
                </a:r>
                <a:r>
                  <a:rPr lang="en-GB"/>
                  <a:t> </a:t>
                </a:r>
                <a:r>
                  <a:rPr lang="en-GB" err="1"/>
                  <a:t>membuktikan</a:t>
                </a:r>
                <a:r>
                  <a:rPr lang="en-GB"/>
                  <a:t> </a:t>
                </a:r>
                <a:r>
                  <a:rPr lang="en-GB" err="1"/>
                  <a:t>dengan</a:t>
                </a:r>
                <a:r>
                  <a:rPr lang="en-GB"/>
                  <a:t> integral </a:t>
                </a:r>
                <a:r>
                  <a:rPr lang="en-GB" err="1"/>
                  <a:t>bahwa</a:t>
                </a:r>
                <a:r>
                  <a:rPr lang="en-GB"/>
                  <a:t> </a:t>
                </a:r>
                <a:r>
                  <a:rPr lang="en-GB" err="1"/>
                  <a:t>rumusan</a:t>
                </a:r>
                <a:r>
                  <a:rPr lang="en-GB"/>
                  <a:t> TF </a:t>
                </a:r>
                <a:r>
                  <a:rPr lang="en-GB" err="1"/>
                  <a:t>Cosinus</a:t>
                </a:r>
                <a:r>
                  <a:rPr lang="en-GB"/>
                  <a:t> </a:t>
                </a:r>
                <a:r>
                  <a:rPr lang="en-GB" err="1"/>
                  <a:t>dari</a:t>
                </a:r>
                <a:r>
                  <a:rPr lang="en-GB"/>
                  <a:t> </a:t>
                </a:r>
                <a:r>
                  <a:rPr lang="en-GB" err="1"/>
                  <a:t>fungsi</a:t>
                </a:r>
                <a:r>
                  <a:rPr lang="en-GB"/>
                  <a:t> e^(-</a:t>
                </a:r>
                <a:r>
                  <a:rPr lang="en-GB" err="1"/>
                  <a:t>ax</a:t>
                </a:r>
                <a:r>
                  <a:rPr lang="en-GB"/>
                  <a:t>) </a:t>
                </a:r>
                <a:r>
                  <a:rPr lang="en-GB" err="1"/>
                  <a:t>nya</a:t>
                </a:r>
                <a:r>
                  <a:rPr lang="en-GB"/>
                  <a:t> </a:t>
                </a:r>
                <a:r>
                  <a:rPr lang="en-GB" err="1"/>
                  <a:t>adalah</a:t>
                </a:r>
                <a:r>
                  <a:rPr lang="en-GB"/>
                  <a:t> </a:t>
                </a:r>
                <a:r>
                  <a:rPr lang="en-GB" err="1"/>
                  <a:t>sama</a:t>
                </a:r>
                <a:r>
                  <a:rPr lang="en-GB"/>
                  <a:t> </a:t>
                </a:r>
                <a:r>
                  <a:rPr lang="en-GB" err="1"/>
                  <a:t>seperti</a:t>
                </a:r>
                <a:r>
                  <a:rPr lang="en-GB"/>
                  <a:t> yang </a:t>
                </a:r>
                <a:r>
                  <a:rPr lang="en-GB" err="1"/>
                  <a:t>diberikan</a:t>
                </a:r>
                <a:r>
                  <a:rPr lang="en-GB"/>
                  <a:t> pada </a:t>
                </a:r>
                <a:r>
                  <a:rPr lang="en-GB" err="1"/>
                  <a:t>soal</a:t>
                </a:r>
                <a:r>
                  <a:rPr lang="en-GB"/>
                  <a:t> </a:t>
                </a:r>
                <a:r>
                  <a:rPr lang="en-GB" err="1"/>
                  <a:t>yaitu</a:t>
                </a:r>
                <a:r>
                  <a:rPr lang="en-GB"/>
                  <a:t> </a:t>
                </a:r>
                <a14:m>
                  <m:oMath xmlns:m="http://schemas.openxmlformats.org/officeDocument/2006/math">
                    <m:rad>
                      <m:radPr>
                        <m:degHide m:val="on"/>
                        <m:ctrlPr>
                          <a:rPr lang="en-US" sz="1200" i="1" smtClean="0">
                            <a:effectLst/>
                            <a:latin typeface="Cambria Math" panose="02040503050406030204" pitchFamily="18" charset="0"/>
                            <a:ea typeface="DengXian"/>
                            <a:cs typeface="Times New Roman" panose="02020603050405020304" pitchFamily="18" charset="0"/>
                          </a:rPr>
                        </m:ctrlPr>
                      </m:radPr>
                      <m:deg/>
                      <m:e>
                        <m:f>
                          <m:fPr>
                            <m:ctrlPr>
                              <a:rPr lang="en-US" sz="1200" i="1">
                                <a:effectLst/>
                                <a:latin typeface="Cambria Math" panose="02040503050406030204" pitchFamily="18" charset="0"/>
                                <a:ea typeface="DengXian"/>
                                <a:cs typeface="Times New Roman" panose="02020603050405020304" pitchFamily="18" charset="0"/>
                              </a:rPr>
                            </m:ctrlPr>
                          </m:fPr>
                          <m:num>
                            <m:r>
                              <a:rPr lang="id-ID" sz="1200" i="1">
                                <a:effectLst/>
                                <a:latin typeface="Cambria Math" panose="02040503050406030204" pitchFamily="18" charset="0"/>
                                <a:ea typeface="DengXian"/>
                                <a:cs typeface="Times New Roman" panose="02020603050405020304" pitchFamily="18" charset="0"/>
                              </a:rPr>
                              <m:t>2</m:t>
                            </m:r>
                          </m:num>
                          <m:den>
                            <m:r>
                              <a:rPr lang="en-US" sz="1100" i="1">
                                <a:effectLst/>
                                <a:latin typeface="Cambria Math" panose="02040503050406030204" pitchFamily="18" charset="0"/>
                                <a:ea typeface="DengXian"/>
                                <a:cs typeface="Times New Roman" panose="02020603050405020304" pitchFamily="18" charset="0"/>
                              </a:rPr>
                              <m:t>𝜋</m:t>
                            </m:r>
                          </m:den>
                        </m:f>
                      </m:e>
                    </m:rad>
                    <m:d>
                      <m:dPr>
                        <m:ctrlPr>
                          <a:rPr lang="en-US" sz="1200" i="1">
                            <a:effectLst/>
                            <a:latin typeface="Cambria Math" panose="02040503050406030204" pitchFamily="18" charset="0"/>
                            <a:ea typeface="DengXian"/>
                            <a:cs typeface="Times New Roman" panose="02020603050405020304" pitchFamily="18" charset="0"/>
                          </a:rPr>
                        </m:ctrlPr>
                      </m:dPr>
                      <m:e>
                        <m:f>
                          <m:fPr>
                            <m:ctrlPr>
                              <a:rPr lang="en-US" sz="1200" i="1">
                                <a:effectLst/>
                                <a:latin typeface="Cambria Math" panose="02040503050406030204" pitchFamily="18" charset="0"/>
                                <a:ea typeface="DengXian"/>
                                <a:cs typeface="Times New Roman" panose="02020603050405020304" pitchFamily="18" charset="0"/>
                              </a:rPr>
                            </m:ctrlPr>
                          </m:fPr>
                          <m:num>
                            <m:r>
                              <a:rPr lang="id-ID" sz="1200" i="1">
                                <a:effectLst/>
                                <a:latin typeface="Cambria Math" panose="02040503050406030204" pitchFamily="18" charset="0"/>
                                <a:ea typeface="DengXian"/>
                                <a:cs typeface="Times New Roman" panose="02020603050405020304" pitchFamily="18" charset="0"/>
                              </a:rPr>
                              <m:t>𝑎</m:t>
                            </m:r>
                          </m:num>
                          <m:den>
                            <m:sSup>
                              <m:sSupPr>
                                <m:ctrlPr>
                                  <a:rPr lang="en-US" sz="1200" i="1">
                                    <a:effectLst/>
                                    <a:latin typeface="Cambria Math" panose="02040503050406030204" pitchFamily="18" charset="0"/>
                                    <a:ea typeface="DengXian"/>
                                    <a:cs typeface="Times New Roman" panose="02020603050405020304" pitchFamily="18" charset="0"/>
                                  </a:rPr>
                                </m:ctrlPr>
                              </m:sSupPr>
                              <m:e>
                                <m:r>
                                  <a:rPr lang="id-ID" sz="1200" i="1">
                                    <a:effectLst/>
                                    <a:latin typeface="Cambria Math" panose="02040503050406030204" pitchFamily="18" charset="0"/>
                                    <a:ea typeface="DengXian"/>
                                    <a:cs typeface="Times New Roman" panose="02020603050405020304" pitchFamily="18" charset="0"/>
                                  </a:rPr>
                                  <m:t>𝑎</m:t>
                                </m:r>
                              </m:e>
                              <m:sup>
                                <m:r>
                                  <a:rPr lang="id-ID" sz="1200" i="1">
                                    <a:effectLst/>
                                    <a:latin typeface="Cambria Math" panose="02040503050406030204" pitchFamily="18" charset="0"/>
                                    <a:ea typeface="DengXian"/>
                                    <a:cs typeface="Times New Roman" panose="02020603050405020304" pitchFamily="18" charset="0"/>
                                  </a:rPr>
                                  <m:t>2</m:t>
                                </m:r>
                              </m:sup>
                            </m:sSup>
                            <m:r>
                              <a:rPr lang="id-ID" sz="1200" i="1">
                                <a:effectLst/>
                                <a:latin typeface="Cambria Math" panose="02040503050406030204" pitchFamily="18" charset="0"/>
                                <a:ea typeface="DengXian"/>
                                <a:cs typeface="Times New Roman" panose="02020603050405020304" pitchFamily="18" charset="0"/>
                              </a:rPr>
                              <m:t>+</m:t>
                            </m:r>
                            <m:sSup>
                              <m:sSupPr>
                                <m:ctrlPr>
                                  <a:rPr lang="en-US" sz="1200" i="1">
                                    <a:effectLst/>
                                    <a:latin typeface="Cambria Math" panose="02040503050406030204" pitchFamily="18" charset="0"/>
                                    <a:ea typeface="DengXian"/>
                                    <a:cs typeface="Times New Roman" panose="02020603050405020304" pitchFamily="18" charset="0"/>
                                  </a:rPr>
                                </m:ctrlPr>
                              </m:sSupPr>
                              <m:e>
                                <m:r>
                                  <a:rPr lang="id-ID" sz="1200" i="1">
                                    <a:effectLst/>
                                    <a:latin typeface="Cambria Math" panose="02040503050406030204" pitchFamily="18" charset="0"/>
                                    <a:ea typeface="DengXian"/>
                                    <a:cs typeface="Times New Roman" panose="02020603050405020304" pitchFamily="18" charset="0"/>
                                  </a:rPr>
                                  <m:t>𝑤</m:t>
                                </m:r>
                              </m:e>
                              <m:sup>
                                <m:r>
                                  <a:rPr lang="id-ID" sz="1200" i="1">
                                    <a:effectLst/>
                                    <a:latin typeface="Cambria Math" panose="02040503050406030204" pitchFamily="18" charset="0"/>
                                    <a:ea typeface="DengXian"/>
                                    <a:cs typeface="Times New Roman" panose="02020603050405020304" pitchFamily="18" charset="0"/>
                                  </a:rPr>
                                  <m:t>2</m:t>
                                </m:r>
                              </m:sup>
                            </m:sSup>
                          </m:den>
                        </m:f>
                      </m:e>
                    </m:d>
                  </m:oMath>
                </a14:m>
                <a:r>
                  <a:rPr lang="en-ID"/>
                  <a:t>.</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Soal</a:t>
                </a:r>
                <a:r>
                  <a:rPr lang="en-GB"/>
                  <a:t> </a:t>
                </a:r>
                <a:r>
                  <a:rPr lang="en-GB" err="1"/>
                  <a:t>kedua</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TF </a:t>
                </a:r>
                <a:r>
                  <a:rPr lang="en-GB" err="1"/>
                  <a:t>dari</a:t>
                </a:r>
                <a:r>
                  <a:rPr lang="en-GB"/>
                  <a:t> </a:t>
                </a:r>
                <a:r>
                  <a:rPr lang="en-GB" err="1"/>
                  <a:t>buku</a:t>
                </a:r>
                <a:r>
                  <a:rPr lang="en-GB"/>
                  <a:t> </a:t>
                </a:r>
                <a:r>
                  <a:rPr lang="en-GB" err="1"/>
                  <a:t>Kreyszig</a:t>
                </a:r>
                <a:r>
                  <a:rPr lang="en-GB"/>
                  <a:t> </a:t>
                </a:r>
                <a:r>
                  <a:rPr lang="en-GB" err="1"/>
                  <a:t>bagian</a:t>
                </a:r>
                <a:r>
                  <a:rPr lang="en-GB"/>
                  <a:t> 11.8 no 4. </a:t>
                </a:r>
                <a:r>
                  <a:rPr lang="en-GB" err="1"/>
                  <a:t>Diberikan</a:t>
                </a:r>
                <a:r>
                  <a:rPr lang="en-GB"/>
                  <a:t> </a:t>
                </a:r>
                <a:r>
                  <a:rPr lang="en-GB" err="1"/>
                  <a:t>fungsi</a:t>
                </a:r>
                <a:r>
                  <a:rPr lang="en-GB"/>
                  <a:t> e^(-</a:t>
                </a:r>
                <a:r>
                  <a:rPr lang="en-GB" err="1"/>
                  <a:t>ax</a:t>
                </a:r>
                <a:r>
                  <a:rPr lang="en-GB"/>
                  <a:t>) </a:t>
                </a:r>
                <a:r>
                  <a:rPr lang="en-GB" err="1"/>
                  <a:t>dengan</a:t>
                </a:r>
                <a:r>
                  <a:rPr lang="en-GB"/>
                  <a:t> a&gt;0 dan </a:t>
                </a:r>
                <a:r>
                  <a:rPr lang="en-GB" err="1"/>
                  <a:t>diberikan</a:t>
                </a:r>
                <a:r>
                  <a:rPr lang="en-GB"/>
                  <a:t> </a:t>
                </a:r>
                <a:r>
                  <a:rPr lang="en-GB" err="1"/>
                  <a:t>rumusan</a:t>
                </a:r>
                <a:r>
                  <a:rPr lang="en-GB"/>
                  <a:t> TF </a:t>
                </a:r>
                <a:r>
                  <a:rPr lang="en-GB" err="1"/>
                  <a:t>Cosinus</a:t>
                </a:r>
                <a:r>
                  <a:rPr lang="en-GB"/>
                  <a:t> </a:t>
                </a:r>
                <a:r>
                  <a:rPr lang="en-GB" err="1"/>
                  <a:t>nya</a:t>
                </a:r>
                <a:r>
                  <a:rPr lang="en-GB"/>
                  <a:t>. Kita </a:t>
                </a:r>
                <a:r>
                  <a:rPr lang="en-GB" err="1"/>
                  <a:t>diminta</a:t>
                </a:r>
                <a:r>
                  <a:rPr lang="en-GB"/>
                  <a:t> </a:t>
                </a:r>
                <a:r>
                  <a:rPr lang="en-GB" err="1"/>
                  <a:t>membuktikan</a:t>
                </a:r>
                <a:r>
                  <a:rPr lang="en-GB"/>
                  <a:t> </a:t>
                </a:r>
                <a:r>
                  <a:rPr lang="en-GB" err="1"/>
                  <a:t>dengan</a:t>
                </a:r>
                <a:r>
                  <a:rPr lang="en-GB"/>
                  <a:t> integral </a:t>
                </a:r>
                <a:r>
                  <a:rPr lang="en-GB" err="1"/>
                  <a:t>bahwa</a:t>
                </a:r>
                <a:r>
                  <a:rPr lang="en-GB"/>
                  <a:t> </a:t>
                </a:r>
                <a:r>
                  <a:rPr lang="en-GB" err="1"/>
                  <a:t>rumusan</a:t>
                </a:r>
                <a:r>
                  <a:rPr lang="en-GB"/>
                  <a:t> TF </a:t>
                </a:r>
                <a:r>
                  <a:rPr lang="en-GB" err="1"/>
                  <a:t>Cosinus</a:t>
                </a:r>
                <a:r>
                  <a:rPr lang="en-GB"/>
                  <a:t> </a:t>
                </a:r>
                <a:r>
                  <a:rPr lang="en-GB" err="1"/>
                  <a:t>dari</a:t>
                </a:r>
                <a:r>
                  <a:rPr lang="en-GB"/>
                  <a:t> </a:t>
                </a:r>
                <a:r>
                  <a:rPr lang="en-GB" err="1"/>
                  <a:t>fungsi</a:t>
                </a:r>
                <a:r>
                  <a:rPr lang="en-GB"/>
                  <a:t> e^(-</a:t>
                </a:r>
                <a:r>
                  <a:rPr lang="en-GB" err="1"/>
                  <a:t>ax</a:t>
                </a:r>
                <a:r>
                  <a:rPr lang="en-GB"/>
                  <a:t>) </a:t>
                </a:r>
                <a:r>
                  <a:rPr lang="en-GB" err="1"/>
                  <a:t>nya</a:t>
                </a:r>
                <a:r>
                  <a:rPr lang="en-GB"/>
                  <a:t> </a:t>
                </a:r>
                <a:r>
                  <a:rPr lang="en-GB" err="1"/>
                  <a:t>adalah</a:t>
                </a:r>
                <a:r>
                  <a:rPr lang="en-GB"/>
                  <a:t> </a:t>
                </a:r>
                <a:r>
                  <a:rPr lang="en-GB" err="1"/>
                  <a:t>sama</a:t>
                </a:r>
                <a:r>
                  <a:rPr lang="en-GB"/>
                  <a:t> </a:t>
                </a:r>
                <a:r>
                  <a:rPr lang="en-GB" err="1"/>
                  <a:t>seperti</a:t>
                </a:r>
                <a:r>
                  <a:rPr lang="en-GB"/>
                  <a:t> yang </a:t>
                </a:r>
                <a:r>
                  <a:rPr lang="en-GB" err="1"/>
                  <a:t>diberikan</a:t>
                </a:r>
                <a:r>
                  <a:rPr lang="en-GB"/>
                  <a:t> pada </a:t>
                </a:r>
                <a:r>
                  <a:rPr lang="en-GB" err="1"/>
                  <a:t>soal</a:t>
                </a:r>
                <a:r>
                  <a:rPr lang="en-GB"/>
                  <a:t> </a:t>
                </a:r>
                <a:r>
                  <a:rPr lang="en-GB" err="1"/>
                  <a:t>yaitu</a:t>
                </a:r>
                <a:r>
                  <a:rPr lang="en-GB"/>
                  <a:t> </a:t>
                </a:r>
                <a:r>
                  <a:rPr lang="en-US" sz="1200" i="0">
                    <a:effectLst/>
                    <a:latin typeface="Cambria Math" panose="02040503050406030204" pitchFamily="18" charset="0"/>
                    <a:ea typeface="DengXian"/>
                    <a:cs typeface="Times New Roman" panose="02020603050405020304" pitchFamily="18" charset="0"/>
                  </a:rPr>
                  <a:t>√(</a:t>
                </a:r>
                <a:r>
                  <a:rPr lang="id-ID" sz="1200" i="0">
                    <a:effectLst/>
                    <a:latin typeface="Cambria Math" panose="02040503050406030204" pitchFamily="18" charset="0"/>
                    <a:ea typeface="DengXian"/>
                    <a:cs typeface="Times New Roman" panose="02020603050405020304" pitchFamily="18" charset="0"/>
                  </a:rPr>
                  <a:t>2</a:t>
                </a:r>
                <a:r>
                  <a:rPr lang="en-US" sz="1200" i="0">
                    <a:effectLst/>
                    <a:latin typeface="Cambria Math" panose="02040503050406030204" pitchFamily="18" charset="0"/>
                    <a:ea typeface="DengXian"/>
                    <a:cs typeface="Times New Roman" panose="02020603050405020304" pitchFamily="18" charset="0"/>
                  </a:rPr>
                  <a:t>/</a:t>
                </a:r>
                <a:r>
                  <a:rPr lang="en-US" sz="1100" i="0">
                    <a:effectLst/>
                    <a:latin typeface="Cambria Math" panose="02040503050406030204" pitchFamily="18" charset="0"/>
                    <a:ea typeface="DengXian"/>
                    <a:cs typeface="Times New Roman" panose="02020603050405020304" pitchFamily="18" charset="0"/>
                  </a:rPr>
                  <a:t>𝜋</a:t>
                </a:r>
                <a:r>
                  <a:rPr lang="en-US" sz="1200" i="0">
                    <a:effectLst/>
                    <a:latin typeface="Cambria Math" panose="02040503050406030204" pitchFamily="18" charset="0"/>
                    <a:ea typeface="DengXian"/>
                    <a:cs typeface="Times New Roman" panose="02020603050405020304" pitchFamily="18" charset="0"/>
                  </a:rPr>
                  <a:t>) (</a:t>
                </a:r>
                <a:r>
                  <a:rPr lang="id-ID" sz="1200" i="0">
                    <a:effectLst/>
                    <a:latin typeface="Cambria Math" panose="02040503050406030204" pitchFamily="18" charset="0"/>
                    <a:ea typeface="DengXian"/>
                    <a:cs typeface="Times New Roman" panose="02020603050405020304" pitchFamily="18" charset="0"/>
                  </a:rPr>
                  <a:t>𝑎</a:t>
                </a:r>
                <a:r>
                  <a:rPr lang="en-US" sz="1200" i="0">
                    <a:effectLst/>
                    <a:latin typeface="Cambria Math" panose="02040503050406030204" pitchFamily="18" charset="0"/>
                    <a:ea typeface="DengXian"/>
                    <a:cs typeface="Times New Roman" panose="02020603050405020304" pitchFamily="18" charset="0"/>
                  </a:rPr>
                  <a:t>/(</a:t>
                </a:r>
                <a:r>
                  <a:rPr lang="id-ID" sz="1200" i="0">
                    <a:effectLst/>
                    <a:latin typeface="Cambria Math" panose="02040503050406030204" pitchFamily="18" charset="0"/>
                    <a:ea typeface="DengXian"/>
                    <a:cs typeface="Times New Roman" panose="02020603050405020304" pitchFamily="18" charset="0"/>
                  </a:rPr>
                  <a:t>𝑎</a:t>
                </a:r>
                <a:r>
                  <a:rPr lang="en-US" sz="1200" i="0">
                    <a:effectLst/>
                    <a:latin typeface="Cambria Math" panose="02040503050406030204" pitchFamily="18" charset="0"/>
                    <a:ea typeface="DengXian"/>
                    <a:cs typeface="Times New Roman" panose="02020603050405020304" pitchFamily="18" charset="0"/>
                  </a:rPr>
                  <a:t>^</a:t>
                </a:r>
                <a:r>
                  <a:rPr lang="id-ID" sz="1200" i="0">
                    <a:effectLst/>
                    <a:latin typeface="Cambria Math" panose="02040503050406030204" pitchFamily="18" charset="0"/>
                    <a:ea typeface="DengXian"/>
                    <a:cs typeface="Times New Roman" panose="02020603050405020304" pitchFamily="18" charset="0"/>
                  </a:rPr>
                  <a:t>2+𝑤</a:t>
                </a:r>
                <a:r>
                  <a:rPr lang="en-US" sz="1200" i="0">
                    <a:effectLst/>
                    <a:latin typeface="Cambria Math" panose="02040503050406030204" pitchFamily="18" charset="0"/>
                    <a:ea typeface="DengXian"/>
                    <a:cs typeface="Times New Roman" panose="02020603050405020304" pitchFamily="18" charset="0"/>
                  </a:rPr>
                  <a:t>^</a:t>
                </a:r>
                <a:r>
                  <a:rPr lang="id-ID" sz="1200" i="0">
                    <a:effectLst/>
                    <a:latin typeface="Cambria Math" panose="02040503050406030204" pitchFamily="18" charset="0"/>
                    <a:ea typeface="DengXian"/>
                    <a:cs typeface="Times New Roman" panose="02020603050405020304" pitchFamily="18" charset="0"/>
                  </a:rPr>
                  <a:t>2 </a:t>
                </a:r>
                <a:r>
                  <a:rPr lang="en-US" sz="1200" i="0">
                    <a:effectLst/>
                    <a:latin typeface="Cambria Math" panose="02040503050406030204" pitchFamily="18" charset="0"/>
                    <a:ea typeface="DengXian"/>
                    <a:cs typeface="Times New Roman" panose="02020603050405020304" pitchFamily="18" charset="0"/>
                  </a:rPr>
                  <a:t>)</a:t>
                </a:r>
                <a:r>
                  <a:rPr lang="id-ID" sz="1200" i="0">
                    <a:effectLst/>
                    <a:latin typeface="Cambria Math" panose="02040503050406030204" pitchFamily="18" charset="0"/>
                    <a:ea typeface="DengXian"/>
                    <a:cs typeface="Times New Roman" panose="02020603050405020304" pitchFamily="18" charset="0"/>
                  </a:rPr>
                  <a:t>)</a:t>
                </a:r>
                <a:r>
                  <a:rPr lang="en-ID"/>
                  <a:t>.</a:t>
                </a:r>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12</a:t>
            </a:fld>
            <a:endParaRPr lang="en-US" noProof="0"/>
          </a:p>
        </p:txBody>
      </p:sp>
    </p:spTree>
    <p:extLst>
      <p:ext uri="{BB962C8B-B14F-4D97-AF65-F5344CB8AC3E}">
        <p14:creationId xmlns:p14="http://schemas.microsoft.com/office/powerpoint/2010/main" val="287217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Berikut</a:t>
            </a:r>
            <a:r>
              <a:rPr lang="en-GB"/>
              <a:t> </a:t>
            </a:r>
            <a:r>
              <a:rPr lang="en-GB" err="1"/>
              <a:t>merupakan</a:t>
            </a:r>
            <a:r>
              <a:rPr lang="en-GB"/>
              <a:t> plot </a:t>
            </a:r>
            <a:r>
              <a:rPr lang="en-GB" err="1"/>
              <a:t>dari</a:t>
            </a:r>
            <a:r>
              <a:rPr lang="en-GB"/>
              <a:t> </a:t>
            </a:r>
            <a:r>
              <a:rPr lang="en-GB" err="1"/>
              <a:t>soal</a:t>
            </a:r>
            <a:r>
              <a:rPr lang="en-GB"/>
              <a:t>, </a:t>
            </a:r>
            <a:r>
              <a:rPr lang="en-GB" err="1"/>
              <a:t>yaitu</a:t>
            </a:r>
            <a:r>
              <a:rPr lang="en-GB"/>
              <a:t> </a:t>
            </a:r>
            <a:r>
              <a:rPr lang="en-GB" err="1"/>
              <a:t>plotdari</a:t>
            </a:r>
            <a:r>
              <a:rPr lang="en-GB"/>
              <a:t> </a:t>
            </a:r>
            <a:r>
              <a:rPr lang="en-GB" err="1"/>
              <a:t>fungsi</a:t>
            </a:r>
            <a:r>
              <a:rPr lang="en-GB"/>
              <a:t> e^(-</a:t>
            </a:r>
            <a:r>
              <a:rPr lang="en-GB" err="1"/>
              <a:t>ax</a:t>
            </a:r>
            <a:r>
              <a:rPr lang="en-GB"/>
              <a:t>), </a:t>
            </a:r>
            <a:r>
              <a:rPr lang="en-GB" err="1"/>
              <a:t>dengan</a:t>
            </a:r>
            <a:r>
              <a:rPr lang="en-GB"/>
              <a:t> kami </a:t>
            </a:r>
            <a:r>
              <a:rPr lang="en-GB" err="1"/>
              <a:t>pilih</a:t>
            </a:r>
            <a:r>
              <a:rPr lang="en-GB"/>
              <a:t> </a:t>
            </a:r>
            <a:r>
              <a:rPr lang="en-GB" err="1"/>
              <a:t>nilai</a:t>
            </a:r>
            <a:r>
              <a:rPr lang="en-GB"/>
              <a:t> a </a:t>
            </a:r>
            <a:r>
              <a:rPr lang="en-GB" err="1"/>
              <a:t>nya</a:t>
            </a:r>
            <a:r>
              <a:rPr lang="en-GB"/>
              <a:t> =1.</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13</a:t>
            </a:fld>
            <a:endParaRPr lang="en-US" noProof="0"/>
          </a:p>
        </p:txBody>
      </p:sp>
    </p:spTree>
    <p:extLst>
      <p:ext uri="{BB962C8B-B14F-4D97-AF65-F5344CB8AC3E}">
        <p14:creationId xmlns:p14="http://schemas.microsoft.com/office/powerpoint/2010/main" val="2257057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Rumus</a:t>
            </a:r>
            <a:r>
              <a:rPr lang="en-GB"/>
              <a:t> TF </a:t>
            </a:r>
            <a:r>
              <a:rPr lang="en-GB" err="1"/>
              <a:t>Cosinus</a:t>
            </a:r>
            <a:r>
              <a:rPr lang="en-GB"/>
              <a:t> </a:t>
            </a:r>
            <a:r>
              <a:rPr lang="en-GB" err="1"/>
              <a:t>berdasarkan</a:t>
            </a:r>
            <a:r>
              <a:rPr lang="en-GB"/>
              <a:t> </a:t>
            </a:r>
            <a:r>
              <a:rPr lang="en-GB" err="1"/>
              <a:t>buku</a:t>
            </a:r>
            <a:r>
              <a:rPr lang="en-GB"/>
              <a:t> dan </a:t>
            </a:r>
            <a:r>
              <a:rPr lang="en-GB" err="1"/>
              <a:t>catatan</a:t>
            </a:r>
            <a:r>
              <a:rPr lang="en-GB"/>
              <a:t> </a:t>
            </a:r>
            <a:r>
              <a:rPr lang="en-GB" err="1"/>
              <a:t>materi</a:t>
            </a:r>
            <a:r>
              <a:rPr lang="en-GB"/>
              <a:t> </a:t>
            </a:r>
            <a:r>
              <a:rPr lang="en-GB" err="1"/>
              <a:t>dari</a:t>
            </a:r>
            <a:r>
              <a:rPr lang="en-GB"/>
              <a:t> </a:t>
            </a:r>
            <a:r>
              <a:rPr lang="en-GB" err="1"/>
              <a:t>ibu</a:t>
            </a:r>
            <a:r>
              <a:rPr lang="en-GB"/>
              <a:t> Owen </a:t>
            </a:r>
            <a:r>
              <a:rPr lang="en-GB" err="1"/>
              <a:t>selaku</a:t>
            </a:r>
            <a:r>
              <a:rPr lang="en-GB"/>
              <a:t> </a:t>
            </a:r>
            <a:r>
              <a:rPr lang="en-GB" err="1"/>
              <a:t>dosen</a:t>
            </a:r>
            <a:r>
              <a:rPr lang="en-GB"/>
              <a:t> </a:t>
            </a:r>
            <a:r>
              <a:rPr lang="en-GB" err="1"/>
              <a:t>mata</a:t>
            </a:r>
            <a:r>
              <a:rPr lang="en-GB"/>
              <a:t> </a:t>
            </a:r>
            <a:r>
              <a:rPr lang="en-GB" err="1"/>
              <a:t>kuliah</a:t>
            </a:r>
            <a:r>
              <a:rPr lang="en-GB"/>
              <a:t> </a:t>
            </a:r>
            <a:r>
              <a:rPr lang="en-GB" err="1"/>
              <a:t>ini</a:t>
            </a:r>
            <a:r>
              <a:rPr lang="en-GB"/>
              <a:t> </a:t>
            </a:r>
            <a:r>
              <a:rPr lang="en-GB" err="1"/>
              <a:t>diberikan</a:t>
            </a:r>
            <a:r>
              <a:rPr lang="en-GB"/>
              <a:t> </a:t>
            </a:r>
            <a:r>
              <a:rPr lang="en-GB" err="1"/>
              <a:t>seperti</a:t>
            </a:r>
            <a:r>
              <a:rPr lang="en-GB"/>
              <a:t> </a:t>
            </a:r>
            <a:r>
              <a:rPr lang="en-GB" err="1"/>
              <a:t>persamaan</a:t>
            </a:r>
            <a:r>
              <a:rPr lang="en-GB"/>
              <a:t> (2.1) </a:t>
            </a:r>
            <a:r>
              <a:rPr lang="en-GB" err="1"/>
              <a:t>berikut</a:t>
            </a:r>
            <a:r>
              <a:rPr lang="en-GB"/>
              <a:t>. </a:t>
            </a:r>
            <a:r>
              <a:rPr lang="en-GB" err="1"/>
              <a:t>Maka</a:t>
            </a:r>
            <a:r>
              <a:rPr lang="en-GB"/>
              <a:t> </a:t>
            </a:r>
            <a:r>
              <a:rPr lang="en-GB" err="1"/>
              <a:t>terlebih</a:t>
            </a:r>
            <a:r>
              <a:rPr lang="en-GB"/>
              <a:t> </a:t>
            </a:r>
            <a:r>
              <a:rPr lang="en-GB" err="1"/>
              <a:t>dahulu</a:t>
            </a:r>
            <a:r>
              <a:rPr lang="en-GB"/>
              <a:t> </a:t>
            </a:r>
            <a:r>
              <a:rPr lang="en-GB" err="1"/>
              <a:t>kita</a:t>
            </a:r>
            <a:r>
              <a:rPr lang="en-GB"/>
              <a:t> </a:t>
            </a:r>
            <a:r>
              <a:rPr lang="en-GB" err="1"/>
              <a:t>cari</a:t>
            </a:r>
            <a:r>
              <a:rPr lang="en-GB"/>
              <a:t> </a:t>
            </a:r>
            <a:r>
              <a:rPr lang="en-GB" err="1"/>
              <a:t>bagian</a:t>
            </a:r>
            <a:r>
              <a:rPr lang="en-GB"/>
              <a:t> </a:t>
            </a:r>
            <a:r>
              <a:rPr lang="en-GB" err="1"/>
              <a:t>integralnya</a:t>
            </a:r>
            <a:r>
              <a:rPr lang="en-GB"/>
              <a:t> </a:t>
            </a:r>
            <a:r>
              <a:rPr lang="en-GB" err="1"/>
              <a:t>dengan</a:t>
            </a:r>
            <a:r>
              <a:rPr lang="en-GB"/>
              <a:t> </a:t>
            </a:r>
            <a:r>
              <a:rPr lang="en-GB" err="1"/>
              <a:t>batas</a:t>
            </a:r>
            <a:r>
              <a:rPr lang="en-GB"/>
              <a:t> 0 </a:t>
            </a:r>
            <a:r>
              <a:rPr lang="en-GB" err="1"/>
              <a:t>smp</a:t>
            </a:r>
            <a:r>
              <a:rPr lang="en-GB"/>
              <a:t> </a:t>
            </a:r>
            <a:r>
              <a:rPr lang="en-GB" err="1"/>
              <a:t>tak</a:t>
            </a:r>
            <a:r>
              <a:rPr lang="en-GB"/>
              <a:t> </a:t>
            </a:r>
            <a:r>
              <a:rPr lang="en-GB" err="1"/>
              <a:t>hingga</a:t>
            </a:r>
            <a:r>
              <a:rPr lang="en-GB"/>
              <a:t> </a:t>
            </a:r>
            <a:r>
              <a:rPr lang="en-GB" err="1"/>
              <a:t>sebagai</a:t>
            </a:r>
            <a:r>
              <a:rPr lang="en-GB"/>
              <a:t> </a:t>
            </a:r>
            <a:r>
              <a:rPr lang="en-GB" err="1"/>
              <a:t>berikut</a:t>
            </a:r>
            <a:r>
              <a:rPr lang="en-GB"/>
              <a:t>. Kita </a:t>
            </a:r>
            <a:r>
              <a:rPr lang="en-GB" err="1"/>
              <a:t>mencari</a:t>
            </a:r>
            <a:r>
              <a:rPr lang="en-GB"/>
              <a:t> </a:t>
            </a:r>
            <a:r>
              <a:rPr lang="en-GB" err="1"/>
              <a:t>nilai</a:t>
            </a:r>
            <a:r>
              <a:rPr lang="en-GB"/>
              <a:t> </a:t>
            </a:r>
            <a:r>
              <a:rPr lang="en-GB" err="1"/>
              <a:t>integralnnya</a:t>
            </a:r>
            <a:r>
              <a:rPr lang="en-GB"/>
              <a:t> </a:t>
            </a:r>
            <a:r>
              <a:rPr lang="en-GB" err="1"/>
              <a:t>menggunakan</a:t>
            </a:r>
            <a:r>
              <a:rPr lang="en-GB"/>
              <a:t> integral </a:t>
            </a:r>
            <a:r>
              <a:rPr lang="en-GB" err="1"/>
              <a:t>parsial</a:t>
            </a:r>
            <a:r>
              <a:rPr lang="en-GB"/>
              <a:t>. Hasil </a:t>
            </a:r>
            <a:r>
              <a:rPr lang="en-GB" err="1"/>
              <a:t>dari</a:t>
            </a:r>
            <a:r>
              <a:rPr lang="en-GB"/>
              <a:t> integral </a:t>
            </a:r>
            <a:r>
              <a:rPr lang="en-GB" err="1"/>
              <a:t>parsial</a:t>
            </a:r>
            <a:r>
              <a:rPr lang="en-GB"/>
              <a:t> yang </a:t>
            </a:r>
            <a:r>
              <a:rPr lang="en-GB" err="1"/>
              <a:t>pertama</a:t>
            </a:r>
            <a:r>
              <a:rPr lang="en-GB"/>
              <a:t> </a:t>
            </a:r>
            <a:r>
              <a:rPr lang="en-GB" err="1"/>
              <a:t>ini</a:t>
            </a:r>
            <a:r>
              <a:rPr lang="en-GB"/>
              <a:t> </a:t>
            </a:r>
            <a:r>
              <a:rPr lang="en-GB" err="1"/>
              <a:t>belum</a:t>
            </a:r>
            <a:r>
              <a:rPr lang="en-GB"/>
              <a:t> </a:t>
            </a:r>
            <a:r>
              <a:rPr lang="en-GB" err="1"/>
              <a:t>didapatkan</a:t>
            </a:r>
            <a:r>
              <a:rPr lang="en-GB"/>
              <a:t>, </a:t>
            </a:r>
            <a:r>
              <a:rPr lang="en-GB" err="1"/>
              <a:t>maka</a:t>
            </a:r>
            <a:r>
              <a:rPr lang="en-GB"/>
              <a:t> </a:t>
            </a:r>
            <a:r>
              <a:rPr lang="en-GB" err="1"/>
              <a:t>perlu</a:t>
            </a:r>
            <a:r>
              <a:rPr lang="en-GB"/>
              <a:t> </a:t>
            </a:r>
            <a:r>
              <a:rPr lang="en-GB" err="1"/>
              <a:t>dilakukan</a:t>
            </a:r>
            <a:r>
              <a:rPr lang="en-GB"/>
              <a:t> integral </a:t>
            </a:r>
            <a:r>
              <a:rPr lang="en-GB" err="1"/>
              <a:t>parsial</a:t>
            </a:r>
            <a:r>
              <a:rPr lang="en-GB"/>
              <a:t> yang </a:t>
            </a:r>
            <a:r>
              <a:rPr lang="en-GB" err="1"/>
              <a:t>ke</a:t>
            </a:r>
            <a:r>
              <a:rPr lang="en-GB"/>
              <a:t> </a:t>
            </a:r>
            <a:r>
              <a:rPr lang="en-GB" err="1"/>
              <a:t>dua</a:t>
            </a:r>
            <a:r>
              <a:rPr lang="en-GB"/>
              <a:t> </a:t>
            </a:r>
            <a:r>
              <a:rPr lang="en-GB" err="1"/>
              <a:t>kalinnya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14</a:t>
            </a:fld>
            <a:endParaRPr lang="en-US" noProof="0"/>
          </a:p>
        </p:txBody>
      </p:sp>
    </p:spTree>
    <p:extLst>
      <p:ext uri="{BB962C8B-B14F-4D97-AF65-F5344CB8AC3E}">
        <p14:creationId xmlns:p14="http://schemas.microsoft.com/office/powerpoint/2010/main" val="1258708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a:t>Hasil integral </a:t>
                </a:r>
                <a:r>
                  <a:rPr lang="en-GB" err="1"/>
                  <a:t>parsial</a:t>
                </a:r>
                <a:r>
                  <a:rPr lang="en-GB"/>
                  <a:t> yang </a:t>
                </a:r>
                <a:r>
                  <a:rPr lang="en-GB" err="1"/>
                  <a:t>kedua</a:t>
                </a:r>
                <a:r>
                  <a:rPr lang="en-GB"/>
                  <a:t> </a:t>
                </a:r>
                <a:r>
                  <a:rPr lang="en-GB" err="1"/>
                  <a:t>menghasilkan</a:t>
                </a:r>
                <a:r>
                  <a:rPr lang="en-GB"/>
                  <a:t> </a:t>
                </a:r>
                <a:r>
                  <a:rPr lang="en-GB" err="1"/>
                  <a:t>ruas</a:t>
                </a:r>
                <a:r>
                  <a:rPr lang="en-GB"/>
                  <a:t> </a:t>
                </a:r>
                <a:r>
                  <a:rPr lang="en-GB" err="1"/>
                  <a:t>kanan</a:t>
                </a:r>
                <a:r>
                  <a:rPr lang="en-GB"/>
                  <a:t> yang </a:t>
                </a:r>
                <a:r>
                  <a:rPr lang="en-GB" err="1"/>
                  <a:t>memuat</a:t>
                </a:r>
                <a:r>
                  <a:rPr lang="en-GB"/>
                  <a:t> </a:t>
                </a:r>
                <a:r>
                  <a:rPr lang="en-GB" err="1"/>
                  <a:t>ruas</a:t>
                </a:r>
                <a:r>
                  <a:rPr lang="en-GB"/>
                  <a:t> </a:t>
                </a:r>
                <a:r>
                  <a:rPr lang="en-GB" err="1"/>
                  <a:t>kirinnya</a:t>
                </a:r>
                <a:r>
                  <a:rPr lang="en-GB"/>
                  <a:t> </a:t>
                </a:r>
                <a:r>
                  <a:rPr lang="en-GB" err="1"/>
                  <a:t>yaitu</a:t>
                </a:r>
                <a:r>
                  <a:rPr lang="en-GB"/>
                  <a:t> </a:t>
                </a:r>
                <a14:m>
                  <m:oMath xmlns:m="http://schemas.openxmlformats.org/officeDocument/2006/math">
                    <m:nary>
                      <m:naryPr>
                        <m:limLoc m:val="undOvr"/>
                        <m:subHide m:val="on"/>
                        <m:supHide m:val="on"/>
                        <m:ctrlPr>
                          <a:rPr lang="en-ID" sz="1200" i="1" smtClean="0">
                            <a:effectLst/>
                            <a:latin typeface="Cambria Math" panose="02040503050406030204" pitchFamily="18" charset="0"/>
                            <a:cs typeface="Times New Roman" panose="02020603050405020304" pitchFamily="18" charset="0"/>
                          </a:rPr>
                        </m:ctrlPr>
                      </m:naryPr>
                      <m:sub/>
                      <m:sup/>
                      <m:e>
                        <m:r>
                          <a:rPr lang="en-GB" sz="12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200" i="1">
                                <a:effectLst/>
                                <a:latin typeface="Cambria Math" panose="02040503050406030204" pitchFamily="18" charset="0"/>
                                <a:cs typeface="Times New Roman" panose="02020603050405020304" pitchFamily="18" charset="0"/>
                              </a:rPr>
                            </m:ctrlPr>
                          </m:fPr>
                          <m:num>
                            <m:sSup>
                              <m:sSupPr>
                                <m:ctrlPr>
                                  <a:rPr lang="en-ID" sz="1200" i="1">
                                    <a:effectLst/>
                                    <a:latin typeface="Cambria Math" panose="02040503050406030204" pitchFamily="18" charset="0"/>
                                    <a:cs typeface="Times New Roman" panose="02020603050405020304" pitchFamily="18" charset="0"/>
                                  </a:rPr>
                                </m:ctrlPr>
                              </m:sSupPr>
                              <m:e>
                                <m:sSup>
                                  <m:sSupPr>
                                    <m:ctrlPr>
                                      <a:rPr lang="en-ID" sz="1200" i="1">
                                        <a:effectLst/>
                                        <a:latin typeface="Cambria Math" panose="02040503050406030204" pitchFamily="18" charset="0"/>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2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de-DE" sz="12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200" i="1">
                                    <a:effectLst/>
                                    <a:latin typeface="Cambria Math" panose="02040503050406030204" pitchFamily="18" charset="0"/>
                                    <a:ea typeface="DengXian" panose="02010600030101010101" pitchFamily="2" charset="-122"/>
                                    <a:cs typeface="Times New Roman" panose="02020603050405020304" pitchFamily="18" charset="0"/>
                                  </a:rPr>
                                  <m:t>−</m:t>
                                </m:r>
                                <m:r>
                                  <a:rPr lang="en-ID" sz="12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200" i="1">
                                    <a:effectLst/>
                                    <a:latin typeface="Cambria Math" panose="02040503050406030204" pitchFamily="18" charset="0"/>
                                    <a:cs typeface="Times New Roman" panose="02020603050405020304" pitchFamily="18" charset="0"/>
                                  </a:rPr>
                                </m:ctrlPr>
                              </m:funcPr>
                              <m:fName>
                                <m:r>
                                  <m:rPr>
                                    <m:sty m:val="p"/>
                                  </m:rPr>
                                  <a:rPr lang="id-ID" sz="12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200" i="1">
                                        <a:effectLst/>
                                        <a:latin typeface="Cambria Math" panose="02040503050406030204" pitchFamily="18" charset="0"/>
                                        <a:cs typeface="Times New Roman" panose="02020603050405020304" pitchFamily="18" charset="0"/>
                                      </a:rPr>
                                    </m:ctrlPr>
                                  </m:dPr>
                                  <m:e>
                                    <m:r>
                                      <a:rPr lang="id-ID" sz="12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1200" i="1">
                                    <a:effectLst/>
                                    <a:latin typeface="Cambria Math" panose="02040503050406030204" pitchFamily="18" charset="0"/>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2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id-ID" sz="1200" i="1">
                            <a:effectLst/>
                            <a:latin typeface="Cambria Math" panose="02040503050406030204" pitchFamily="18" charset="0"/>
                            <a:ea typeface="DengXian" panose="02010600030101010101" pitchFamily="2" charset="-122"/>
                            <a:cs typeface="Times New Roman" panose="02020603050405020304" pitchFamily="18" charset="0"/>
                          </a:rPr>
                          <m:t>𝑑𝑥</m:t>
                        </m:r>
                      </m:e>
                    </m:nary>
                  </m:oMath>
                </a14:m>
                <a:r>
                  <a:rPr lang="en-ID"/>
                  <a:t>. </a:t>
                </a:r>
                <a:r>
                  <a:rPr lang="en-ID" err="1"/>
                  <a:t>Sehingga</a:t>
                </a:r>
                <a:r>
                  <a:rPr lang="en-ID"/>
                  <a:t> </a:t>
                </a:r>
                <a:r>
                  <a:rPr lang="en-ID" err="1"/>
                  <a:t>selanjutnya</a:t>
                </a:r>
                <a:endParaRPr lang="en-ID"/>
              </a:p>
            </p:txBody>
          </p:sp>
        </mc:Choice>
        <mc:Fallback>
          <p:sp>
            <p:nvSpPr>
              <p:cNvPr id="3" name="Notes Placeholder 2"/>
              <p:cNvSpPr>
                <a:spLocks noGrp="1"/>
              </p:cNvSpPr>
              <p:nvPr>
                <p:ph type="body" idx="1"/>
              </p:nvPr>
            </p:nvSpPr>
            <p:spPr/>
            <p:txBody>
              <a:bodyPr/>
              <a:lstStyle/>
              <a:p>
                <a:r>
                  <a:rPr lang="en-GB"/>
                  <a:t>Hasil integral </a:t>
                </a:r>
                <a:r>
                  <a:rPr lang="en-GB" err="1"/>
                  <a:t>parsial</a:t>
                </a:r>
                <a:r>
                  <a:rPr lang="en-GB"/>
                  <a:t> yang </a:t>
                </a:r>
                <a:r>
                  <a:rPr lang="en-GB" err="1"/>
                  <a:t>kedua</a:t>
                </a:r>
                <a:r>
                  <a:rPr lang="en-GB"/>
                  <a:t> </a:t>
                </a:r>
                <a:r>
                  <a:rPr lang="en-GB" err="1"/>
                  <a:t>menghasilkan</a:t>
                </a:r>
                <a:r>
                  <a:rPr lang="en-GB"/>
                  <a:t> </a:t>
                </a:r>
                <a:r>
                  <a:rPr lang="en-GB" err="1"/>
                  <a:t>ruas</a:t>
                </a:r>
                <a:r>
                  <a:rPr lang="en-GB"/>
                  <a:t> </a:t>
                </a:r>
                <a:r>
                  <a:rPr lang="en-GB" err="1"/>
                  <a:t>kanan</a:t>
                </a:r>
                <a:r>
                  <a:rPr lang="en-GB"/>
                  <a:t> yang </a:t>
                </a:r>
                <a:r>
                  <a:rPr lang="en-GB" err="1"/>
                  <a:t>memuat</a:t>
                </a:r>
                <a:r>
                  <a:rPr lang="en-GB"/>
                  <a:t> </a:t>
                </a:r>
                <a:r>
                  <a:rPr lang="en-GB" err="1"/>
                  <a:t>ruas</a:t>
                </a:r>
                <a:r>
                  <a:rPr lang="en-GB"/>
                  <a:t> </a:t>
                </a:r>
                <a:r>
                  <a:rPr lang="en-GB" err="1"/>
                  <a:t>kirinnya</a:t>
                </a:r>
                <a:r>
                  <a:rPr lang="en-GB"/>
                  <a:t> </a:t>
                </a:r>
                <a:r>
                  <a:rPr lang="en-GB" err="1"/>
                  <a:t>yaitu</a:t>
                </a:r>
                <a:r>
                  <a:rPr lang="en-GB"/>
                  <a:t> </a:t>
                </a:r>
                <a:r>
                  <a:rPr lang="en-ID" sz="1200" i="0">
                    <a:effectLst/>
                    <a:latin typeface="Cambria Math" panose="02040503050406030204" pitchFamily="18" charset="0"/>
                    <a:cs typeface="Times New Roman" panose="02020603050405020304" pitchFamily="18" charset="0"/>
                  </a:rPr>
                  <a:t>∫1</a:t>
                </a:r>
                <a:r>
                  <a:rPr lang="id-ID" sz="1200" i="0">
                    <a:effectLst/>
                    <a:latin typeface="Cambria Math" panose="02040503050406030204" pitchFamily="18" charset="0"/>
                    <a:cs typeface="Times New Roman" panose="02020603050405020304" pitchFamily="18" charset="0"/>
                  </a:rPr>
                  <a:t>▒</a:t>
                </a:r>
                <a:r>
                  <a:rPr lang="en-ID" sz="1200" i="0">
                    <a:effectLst/>
                    <a:latin typeface="Cambria Math" panose="02040503050406030204" pitchFamily="18" charset="0"/>
                    <a:cs typeface="Times New Roman" panose="02020603050405020304" pitchFamily="18" charset="0"/>
                  </a:rPr>
                  <a:t>〖</a:t>
                </a:r>
                <a:r>
                  <a:rPr lang="en-GB" sz="1200" i="0">
                    <a:effectLst/>
                    <a:latin typeface="Cambria Math" panose="02040503050406030204" pitchFamily="18" charset="0"/>
                    <a:ea typeface="DengXian" panose="02010600030101010101" pitchFamily="2" charset="-122"/>
                    <a:cs typeface="Times New Roman" panose="02020603050405020304" pitchFamily="18" charset="0"/>
                  </a:rPr>
                  <a:t>−</a:t>
                </a:r>
                <a:r>
                  <a:rPr lang="en-ID" sz="1200" i="0">
                    <a:effectLst/>
                    <a:latin typeface="Cambria Math" panose="02040503050406030204" pitchFamily="18" charset="0"/>
                    <a:ea typeface="DengXian" panose="02010600030101010101" pitchFamily="2" charset="-122"/>
                    <a:cs typeface="Times New Roman" panose="02020603050405020304" pitchFamily="18" charset="0"/>
                  </a:rPr>
                  <a:t>(〖𝑤^2</a:t>
                </a:r>
                <a:r>
                  <a:rPr lang="de-DE" sz="1200" i="0">
                    <a:effectLst/>
                    <a:latin typeface="Cambria Math" panose="02040503050406030204" pitchFamily="18" charset="0"/>
                    <a:ea typeface="DengXian" panose="02010600030101010101" pitchFamily="2" charset="-122"/>
                    <a:cs typeface="Times New Roman" panose="02020603050405020304" pitchFamily="18" charset="0"/>
                  </a:rPr>
                  <a:t> ⅇ</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de-DE" sz="1200" i="0">
                    <a:effectLst/>
                    <a:latin typeface="Cambria Math" panose="02040503050406030204" pitchFamily="18" charset="0"/>
                    <a:ea typeface="DengXian" panose="02010600030101010101" pitchFamily="2" charset="-122"/>
                    <a:cs typeface="Times New Roman" panose="02020603050405020304" pitchFamily="18" charset="0"/>
                  </a:rPr>
                  <a:t>−</a:t>
                </a:r>
                <a:r>
                  <a:rPr lang="en-ID" sz="1200" i="0">
                    <a:effectLst/>
                    <a:latin typeface="Cambria Math" panose="02040503050406030204" pitchFamily="18" charset="0"/>
                    <a:ea typeface="DengXian" panose="02010600030101010101" pitchFamily="2" charset="-122"/>
                    <a:cs typeface="Times New Roman" panose="02020603050405020304" pitchFamily="18" charset="0"/>
                  </a:rPr>
                  <a:t>𝑎𝑥) </a:t>
                </a:r>
                <a:r>
                  <a:rPr lang="id-ID" sz="1200" i="0">
                    <a:effectLst/>
                    <a:latin typeface="Cambria Math" panose="02040503050406030204" pitchFamily="18" charset="0"/>
                    <a:ea typeface="DengXian" panose="02010600030101010101" pitchFamily="2" charset="-122"/>
                    <a:cs typeface="Times New Roman" panose="02020603050405020304" pitchFamily="18" charset="0"/>
                  </a:rPr>
                  <a:t> cos</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𝑤𝑥)</a:t>
                </a:r>
                <a:r>
                  <a:rPr lang="en-ID" sz="1200" i="0">
                    <a:effectLst/>
                    <a:latin typeface="Cambria Math" panose="02040503050406030204" pitchFamily="18" charset="0"/>
                    <a:ea typeface="DengXian" panose="02010600030101010101" pitchFamily="2" charset="-122"/>
                    <a:cs typeface="Times New Roman" panose="02020603050405020304" pitchFamily="18" charset="0"/>
                  </a:rPr>
                  <a:t>)/𝑎^2 </a:t>
                </a:r>
                <a:r>
                  <a:rPr lang="id-ID" sz="1200" i="0">
                    <a:effectLst/>
                    <a:latin typeface="Cambria Math" panose="02040503050406030204" pitchFamily="18" charset="0"/>
                    <a:ea typeface="DengXian" panose="02010600030101010101" pitchFamily="2" charset="-122"/>
                    <a:cs typeface="Times New Roman" panose="02020603050405020304" pitchFamily="18" charset="0"/>
                  </a:rPr>
                  <a:t> 𝑑𝑥</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en-ID"/>
                  <a:t>. </a:t>
                </a:r>
                <a:r>
                  <a:rPr lang="en-ID" err="1"/>
                  <a:t>Sehingga</a:t>
                </a:r>
                <a:r>
                  <a:rPr lang="en-ID"/>
                  <a:t> </a:t>
                </a:r>
                <a:r>
                  <a:rPr lang="en-ID" err="1"/>
                  <a:t>selanjutnya</a:t>
                </a:r>
                <a:endParaRPr lang="en-ID"/>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15</a:t>
            </a:fld>
            <a:endParaRPr lang="en-US" noProof="0"/>
          </a:p>
        </p:txBody>
      </p:sp>
    </p:spTree>
    <p:extLst>
      <p:ext uri="{BB962C8B-B14F-4D97-AF65-F5344CB8AC3E}">
        <p14:creationId xmlns:p14="http://schemas.microsoft.com/office/powerpoint/2010/main" val="1136724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a:t>Bagian integral </a:t>
                </a:r>
                <a:r>
                  <a:rPr lang="en-GB" err="1"/>
                  <a:t>tersebut</a:t>
                </a:r>
                <a:r>
                  <a:rPr lang="en-GB"/>
                  <a:t> </a:t>
                </a:r>
                <a:r>
                  <a:rPr lang="en-GB" err="1"/>
                  <a:t>bisa</a:t>
                </a:r>
                <a:r>
                  <a:rPr lang="en-GB"/>
                  <a:t> </a:t>
                </a:r>
                <a:r>
                  <a:rPr lang="en-GB" err="1"/>
                  <a:t>dipindah</a:t>
                </a:r>
                <a:r>
                  <a:rPr lang="en-GB"/>
                  <a:t> </a:t>
                </a:r>
                <a:r>
                  <a:rPr lang="en-GB" err="1"/>
                  <a:t>ruas</a:t>
                </a:r>
                <a:r>
                  <a:rPr lang="en-GB"/>
                  <a:t>. </a:t>
                </a:r>
                <a:r>
                  <a:rPr lang="en-GB" err="1"/>
                  <a:t>Hingga</a:t>
                </a:r>
                <a:r>
                  <a:rPr lang="en-GB"/>
                  <a:t> </a:t>
                </a:r>
                <a:r>
                  <a:rPr lang="en-GB" err="1"/>
                  <a:t>akhirnya</a:t>
                </a:r>
                <a:r>
                  <a:rPr lang="en-GB"/>
                  <a:t> </a:t>
                </a:r>
                <a:r>
                  <a:rPr lang="en-GB" err="1"/>
                  <a:t>bisa</a:t>
                </a:r>
                <a:r>
                  <a:rPr lang="en-GB"/>
                  <a:t> </a:t>
                </a:r>
                <a:r>
                  <a:rPr lang="en-GB" err="1"/>
                  <a:t>kita</a:t>
                </a:r>
                <a:r>
                  <a:rPr lang="en-GB"/>
                  <a:t> </a:t>
                </a:r>
                <a:r>
                  <a:rPr lang="en-GB" err="1"/>
                  <a:t>dapatkan</a:t>
                </a:r>
                <a:r>
                  <a:rPr lang="en-GB"/>
                  <a:t> </a:t>
                </a:r>
                <a:r>
                  <a:rPr lang="en-GB" err="1"/>
                  <a:t>nilai</a:t>
                </a:r>
                <a:r>
                  <a:rPr lang="en-GB"/>
                  <a:t> </a:t>
                </a:r>
                <a:r>
                  <a:rPr lang="en-GB" err="1"/>
                  <a:t>dari</a:t>
                </a:r>
                <a:r>
                  <a:rPr lang="en-GB"/>
                  <a:t> </a:t>
                </a:r>
                <a14:m>
                  <m:oMath xmlns:m="http://schemas.openxmlformats.org/officeDocument/2006/math">
                    <m:nary>
                      <m:naryPr>
                        <m:limLoc m:val="undOvr"/>
                        <m:subHide m:val="on"/>
                        <m:supHide m:val="on"/>
                        <m:ctrlPr>
                          <a:rPr lang="en-ID" sz="1200" i="1" smtClean="0">
                            <a:latin typeface="Cambria Math" panose="02040503050406030204" pitchFamily="18" charset="0"/>
                            <a:cs typeface="Times New Roman" panose="02020603050405020304" pitchFamily="18" charset="0"/>
                          </a:rPr>
                        </m:ctrlPr>
                      </m:naryPr>
                      <m:sub/>
                      <m:sup/>
                      <m:e>
                        <m:sSup>
                          <m:sSupPr>
                            <m:ctrlPr>
                              <a:rPr lang="en-ID" sz="1200" i="1">
                                <a:latin typeface="Cambria Math" panose="02040503050406030204" pitchFamily="18" charset="0"/>
                                <a:cs typeface="Times New Roman" panose="02020603050405020304" pitchFamily="18" charset="0"/>
                              </a:rPr>
                            </m:ctrlPr>
                          </m:sSupPr>
                          <m:e>
                            <m:r>
                              <a:rPr lang="de-DE" sz="1200" i="1">
                                <a:latin typeface="Cambria Math" panose="02040503050406030204" pitchFamily="18" charset="0"/>
                                <a:ea typeface="DengXian" panose="02010600030101010101" pitchFamily="2" charset="-122"/>
                                <a:cs typeface="Times New Roman" panose="02020603050405020304" pitchFamily="18" charset="0"/>
                              </a:rPr>
                              <m:t>ⅇ</m:t>
                            </m:r>
                          </m:e>
                          <m:sup>
                            <m:r>
                              <a:rPr lang="de-DE" sz="1200" i="1">
                                <a:latin typeface="Cambria Math" panose="02040503050406030204" pitchFamily="18" charset="0"/>
                                <a:ea typeface="DengXian" panose="02010600030101010101" pitchFamily="2" charset="-122"/>
                                <a:cs typeface="Times New Roman" panose="02020603050405020304" pitchFamily="18" charset="0"/>
                              </a:rPr>
                              <m:t>−</m:t>
                            </m:r>
                            <m:r>
                              <a:rPr lang="en-ID" sz="12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200" i="1">
                                <a:latin typeface="Cambria Math" panose="02040503050406030204" pitchFamily="18" charset="0"/>
                                <a:cs typeface="Times New Roman" panose="02020603050405020304" pitchFamily="18" charset="0"/>
                              </a:rPr>
                            </m:ctrlPr>
                          </m:funcPr>
                          <m:fName>
                            <m:func>
                              <m:funcPr>
                                <m:ctrlPr>
                                  <a:rPr lang="en-ID" sz="1200" i="1">
                                    <a:latin typeface="Cambria Math" panose="02040503050406030204" pitchFamily="18" charset="0"/>
                                    <a:cs typeface="Times New Roman" panose="02020603050405020304" pitchFamily="18" charset="0"/>
                                  </a:rPr>
                                </m:ctrlPr>
                              </m:funcPr>
                              <m:fName>
                                <m:r>
                                  <m:rPr>
                                    <m:sty m:val="p"/>
                                  </m:rPr>
                                  <a:rPr lang="id-ID" sz="12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200" i="1">
                                        <a:latin typeface="Cambria Math" panose="02040503050406030204" pitchFamily="18" charset="0"/>
                                        <a:cs typeface="Times New Roman" panose="02020603050405020304" pitchFamily="18" charset="0"/>
                                      </a:rPr>
                                    </m:ctrlPr>
                                  </m:dPr>
                                  <m:e>
                                    <m:r>
                                      <a:rPr lang="id-ID" sz="12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2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id-ID" sz="1200" i="1">
                        <a:latin typeface="Cambria Math" panose="02040503050406030204" pitchFamily="18" charset="0"/>
                        <a:ea typeface="DengXian" panose="02010600030101010101" pitchFamily="2" charset="-122"/>
                        <a:cs typeface="Times New Roman" panose="02020603050405020304" pitchFamily="18" charset="0"/>
                      </a:rPr>
                      <m:t> </m:t>
                    </m:r>
                  </m:oMath>
                </a14:m>
                <a:r>
                  <a:rPr lang="en-ID" err="1"/>
                  <a:t>sebagai</a:t>
                </a:r>
                <a:r>
                  <a:rPr lang="en-ID"/>
                  <a:t> </a:t>
                </a:r>
                <a:r>
                  <a:rPr lang="en-ID" err="1"/>
                  <a:t>berikut</a:t>
                </a:r>
                <a:r>
                  <a:rPr lang="en-ID"/>
                  <a:t>, </a:t>
                </a:r>
                <a:r>
                  <a:rPr lang="en-ID" err="1"/>
                  <a:t>lalu</a:t>
                </a:r>
                <a:r>
                  <a:rPr lang="en-ID"/>
                  <a:t> </a:t>
                </a:r>
                <a:r>
                  <a:rPr lang="en-ID" err="1"/>
                  <a:t>batas</a:t>
                </a:r>
                <a:r>
                  <a:rPr lang="en-ID"/>
                  <a:t> 0</a:t>
                </a:r>
                <a:r>
                  <a:rPr lang="en-ID" baseline="0"/>
                  <a:t> </a:t>
                </a:r>
                <a:r>
                  <a:rPr lang="en-ID" baseline="0" err="1"/>
                  <a:t>smp</a:t>
                </a:r>
                <a:r>
                  <a:rPr lang="en-ID" baseline="0"/>
                  <a:t> </a:t>
                </a:r>
                <a:r>
                  <a:rPr lang="en-ID" baseline="0" err="1"/>
                  <a:t>tak</a:t>
                </a:r>
                <a:r>
                  <a:rPr lang="en-ID" baseline="0"/>
                  <a:t> </a:t>
                </a:r>
                <a:r>
                  <a:rPr lang="en-ID" baseline="0" err="1"/>
                  <a:t>hingga</a:t>
                </a:r>
                <a:r>
                  <a:rPr lang="en-ID" baseline="0"/>
                  <a:t> </a:t>
                </a:r>
                <a:r>
                  <a:rPr lang="en-ID" baseline="0" err="1"/>
                  <a:t>disubstitusikan</a:t>
                </a:r>
                <a:r>
                  <a:rPr lang="en-ID" baseline="0"/>
                  <a:t> </a:t>
                </a:r>
                <a:r>
                  <a:rPr lang="en-ID" baseline="0" err="1"/>
                  <a:t>hingga</a:t>
                </a:r>
                <a:r>
                  <a:rPr lang="en-ID" baseline="0"/>
                  <a:t> </a:t>
                </a:r>
                <a:r>
                  <a:rPr lang="en-ID" baseline="0" err="1"/>
                  <a:t>didapatkan</a:t>
                </a:r>
                <a:r>
                  <a:rPr lang="en-ID" baseline="0"/>
                  <a:t> </a:t>
                </a:r>
                <a:r>
                  <a:rPr lang="en-ID" baseline="0" err="1"/>
                  <a:t>nilainnya</a:t>
                </a:r>
                <a:r>
                  <a:rPr lang="en-ID" baseline="0"/>
                  <a:t> </a:t>
                </a:r>
                <a14:m>
                  <m:oMath xmlns:m="http://schemas.openxmlformats.org/officeDocument/2006/math">
                    <m:f>
                      <m:fPr>
                        <m:ctrlPr>
                          <a:rPr lang="en-ID" sz="1200" i="1" smtClean="0">
                            <a:effectLst/>
                            <a:latin typeface="Cambria Math" panose="02040503050406030204" pitchFamily="18" charset="0"/>
                            <a:ea typeface="DengXian" panose="02010600030101010101" pitchFamily="2" charset="-122"/>
                            <a:cs typeface="Times New Roman" panose="02020603050405020304" pitchFamily="18" charset="0"/>
                          </a:rPr>
                        </m:ctrlPr>
                      </m:fPr>
                      <m:num>
                        <m:r>
                          <a:rPr lang="en-ID" sz="1200" i="1">
                            <a:effectLst/>
                            <a:latin typeface="Cambria Math" panose="02040503050406030204" pitchFamily="18" charset="0"/>
                            <a:ea typeface="DengXian" panose="02010600030101010101" pitchFamily="2" charset="-122"/>
                            <a:cs typeface="Times New Roman" panose="02020603050405020304" pitchFamily="18" charset="0"/>
                          </a:rPr>
                          <m:t>𝑎</m:t>
                        </m:r>
                      </m:num>
                      <m:den>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2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2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2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a14:m>
                <a:r>
                  <a:rPr lang="en-ID"/>
                  <a:t>.</a:t>
                </a:r>
              </a:p>
            </p:txBody>
          </p:sp>
        </mc:Choice>
        <mc:Fallback>
          <p:sp>
            <p:nvSpPr>
              <p:cNvPr id="3" name="Notes Placeholder 2"/>
              <p:cNvSpPr>
                <a:spLocks noGrp="1"/>
              </p:cNvSpPr>
              <p:nvPr>
                <p:ph type="body" idx="1"/>
              </p:nvPr>
            </p:nvSpPr>
            <p:spPr/>
            <p:txBody>
              <a:bodyPr/>
              <a:lstStyle/>
              <a:p>
                <a:r>
                  <a:rPr lang="en-GB"/>
                  <a:t>Bagian integral </a:t>
                </a:r>
                <a:r>
                  <a:rPr lang="en-GB" err="1"/>
                  <a:t>tersebut</a:t>
                </a:r>
                <a:r>
                  <a:rPr lang="en-GB"/>
                  <a:t> </a:t>
                </a:r>
                <a:r>
                  <a:rPr lang="en-GB" err="1"/>
                  <a:t>bisa</a:t>
                </a:r>
                <a:r>
                  <a:rPr lang="en-GB"/>
                  <a:t> </a:t>
                </a:r>
                <a:r>
                  <a:rPr lang="en-GB" err="1"/>
                  <a:t>dipindah</a:t>
                </a:r>
                <a:r>
                  <a:rPr lang="en-GB"/>
                  <a:t> </a:t>
                </a:r>
                <a:r>
                  <a:rPr lang="en-GB" err="1"/>
                  <a:t>ruas</a:t>
                </a:r>
                <a:r>
                  <a:rPr lang="en-GB"/>
                  <a:t>. </a:t>
                </a:r>
                <a:r>
                  <a:rPr lang="en-GB" err="1"/>
                  <a:t>Hingga</a:t>
                </a:r>
                <a:r>
                  <a:rPr lang="en-GB"/>
                  <a:t> </a:t>
                </a:r>
                <a:r>
                  <a:rPr lang="en-GB" err="1"/>
                  <a:t>akhirnya</a:t>
                </a:r>
                <a:r>
                  <a:rPr lang="en-GB"/>
                  <a:t> </a:t>
                </a:r>
                <a:r>
                  <a:rPr lang="en-GB" err="1"/>
                  <a:t>bisa</a:t>
                </a:r>
                <a:r>
                  <a:rPr lang="en-GB"/>
                  <a:t> </a:t>
                </a:r>
                <a:r>
                  <a:rPr lang="en-GB" err="1"/>
                  <a:t>kita</a:t>
                </a:r>
                <a:r>
                  <a:rPr lang="en-GB"/>
                  <a:t> </a:t>
                </a:r>
                <a:r>
                  <a:rPr lang="en-GB" err="1"/>
                  <a:t>dapatkan</a:t>
                </a:r>
                <a:r>
                  <a:rPr lang="en-GB"/>
                  <a:t> </a:t>
                </a:r>
                <a:r>
                  <a:rPr lang="en-GB" err="1"/>
                  <a:t>nilai</a:t>
                </a:r>
                <a:r>
                  <a:rPr lang="en-GB"/>
                  <a:t> </a:t>
                </a:r>
                <a:r>
                  <a:rPr lang="en-GB" err="1"/>
                  <a:t>dari</a:t>
                </a:r>
                <a:r>
                  <a:rPr lang="en-GB"/>
                  <a:t> </a:t>
                </a:r>
                <a:r>
                  <a:rPr lang="en-ID" sz="1200" i="0">
                    <a:latin typeface="Cambria Math" panose="02040503050406030204" pitchFamily="18" charset="0"/>
                    <a:cs typeface="Times New Roman" panose="02020603050405020304" pitchFamily="18" charset="0"/>
                  </a:rPr>
                  <a:t>∫1</a:t>
                </a:r>
                <a:r>
                  <a:rPr lang="id-ID" sz="1200" i="0">
                    <a:latin typeface="Cambria Math" panose="02040503050406030204" pitchFamily="18" charset="0"/>
                    <a:cs typeface="Times New Roman" panose="02020603050405020304" pitchFamily="18" charset="0"/>
                  </a:rPr>
                  <a:t>▒</a:t>
                </a:r>
                <a:r>
                  <a:rPr lang="en-ID" sz="1200" i="0">
                    <a:latin typeface="Cambria Math" panose="02040503050406030204" pitchFamily="18" charset="0"/>
                    <a:cs typeface="Times New Roman" panose="02020603050405020304" pitchFamily="18" charset="0"/>
                  </a:rPr>
                  <a:t>〖</a:t>
                </a:r>
                <a:r>
                  <a:rPr lang="de-DE" sz="1200" i="0">
                    <a:latin typeface="Cambria Math" panose="02040503050406030204" pitchFamily="18" charset="0"/>
                    <a:ea typeface="DengXian" panose="02010600030101010101" pitchFamily="2" charset="-122"/>
                    <a:cs typeface="Times New Roman" panose="02020603050405020304" pitchFamily="18" charset="0"/>
                  </a:rPr>
                  <a:t>ⅇ</a:t>
                </a:r>
                <a:r>
                  <a:rPr lang="en-ID" sz="1200" i="0">
                    <a:latin typeface="Cambria Math" panose="02040503050406030204" pitchFamily="18" charset="0"/>
                    <a:ea typeface="DengXian" panose="02010600030101010101" pitchFamily="2" charset="-122"/>
                    <a:cs typeface="Times New Roman" panose="02020603050405020304" pitchFamily="18" charset="0"/>
                  </a:rPr>
                  <a:t>^(</a:t>
                </a:r>
                <a:r>
                  <a:rPr lang="de-DE" sz="1200" i="0">
                    <a:latin typeface="Cambria Math" panose="02040503050406030204" pitchFamily="18" charset="0"/>
                    <a:ea typeface="DengXian" panose="02010600030101010101" pitchFamily="2" charset="-122"/>
                    <a:cs typeface="Times New Roman" panose="02020603050405020304" pitchFamily="18" charset="0"/>
                  </a:rPr>
                  <a:t>−</a:t>
                </a:r>
                <a:r>
                  <a:rPr lang="en-ID" sz="1200" i="0">
                    <a:latin typeface="Cambria Math" panose="02040503050406030204" pitchFamily="18" charset="0"/>
                    <a:ea typeface="DengXian" panose="02010600030101010101" pitchFamily="2" charset="-122"/>
                    <a:cs typeface="Times New Roman" panose="02020603050405020304" pitchFamily="18" charset="0"/>
                  </a:rPr>
                  <a:t>𝑎𝑥)  </a:t>
                </a:r>
                <a:r>
                  <a:rPr lang="id-ID" sz="1200" i="0">
                    <a:latin typeface="Cambria Math" panose="02040503050406030204" pitchFamily="18" charset="0"/>
                    <a:ea typeface="DengXian" panose="02010600030101010101" pitchFamily="2" charset="-122"/>
                    <a:cs typeface="Times New Roman" panose="02020603050405020304" pitchFamily="18" charset="0"/>
                  </a:rPr>
                  <a:t> cos</a:t>
                </a:r>
                <a:r>
                  <a:rPr lang="en-ID" sz="1200" i="0">
                    <a:latin typeface="Cambria Math" panose="02040503050406030204" pitchFamily="18" charset="0"/>
                    <a:ea typeface="DengXian" panose="02010600030101010101" pitchFamily="2" charset="-122"/>
                    <a:cs typeface="Times New Roman" panose="02020603050405020304" pitchFamily="18" charset="0"/>
                  </a:rPr>
                  <a:t>⁡(</a:t>
                </a:r>
                <a:r>
                  <a:rPr lang="id-ID" sz="1200" i="0">
                    <a:latin typeface="Cambria Math" panose="02040503050406030204" pitchFamily="18" charset="0"/>
                    <a:ea typeface="DengXian" panose="02010600030101010101" pitchFamily="2" charset="-122"/>
                    <a:cs typeface="Times New Roman" panose="02020603050405020304" pitchFamily="18" charset="0"/>
                  </a:rPr>
                  <a:t>𝑤𝑥)</a:t>
                </a:r>
                <a:r>
                  <a:rPr lang="en-ID" sz="1200" i="0">
                    <a:latin typeface="Cambria Math" panose="02040503050406030204" pitchFamily="18" charset="0"/>
                    <a:ea typeface="DengXian" panose="02010600030101010101" pitchFamily="2" charset="-122"/>
                    <a:cs typeface="Times New Roman" panose="02020603050405020304" pitchFamily="18" charset="0"/>
                  </a:rPr>
                  <a:t>⁡</a:t>
                </a:r>
                <a:r>
                  <a:rPr lang="id-ID" sz="1200" i="0">
                    <a:latin typeface="Cambria Math" panose="02040503050406030204" pitchFamily="18" charset="0"/>
                    <a:ea typeface="DengXian" panose="02010600030101010101" pitchFamily="2" charset="-122"/>
                    <a:cs typeface="Times New Roman" panose="02020603050405020304" pitchFamily="18" charset="0"/>
                  </a:rPr>
                  <a:t>𝑑𝑥 </a:t>
                </a:r>
                <a:r>
                  <a:rPr lang="en-ID" sz="1200" i="0">
                    <a:latin typeface="Cambria Math" panose="02040503050406030204" pitchFamily="18" charset="0"/>
                    <a:ea typeface="DengXian" panose="02010600030101010101" pitchFamily="2" charset="-122"/>
                    <a:cs typeface="Times New Roman" panose="02020603050405020304" pitchFamily="18" charset="0"/>
                  </a:rPr>
                  <a:t>〗</a:t>
                </a:r>
                <a:r>
                  <a:rPr lang="id-ID" sz="1200" i="0">
                    <a:latin typeface="Cambria Math" panose="02040503050406030204" pitchFamily="18" charset="0"/>
                    <a:ea typeface="DengXian" panose="02010600030101010101" pitchFamily="2" charset="-122"/>
                    <a:cs typeface="Times New Roman" panose="02020603050405020304" pitchFamily="18" charset="0"/>
                  </a:rPr>
                  <a:t>  </a:t>
                </a:r>
                <a:r>
                  <a:rPr lang="en-ID" err="1"/>
                  <a:t>sebagai</a:t>
                </a:r>
                <a:r>
                  <a:rPr lang="en-ID"/>
                  <a:t> </a:t>
                </a:r>
                <a:r>
                  <a:rPr lang="en-ID" err="1"/>
                  <a:t>berikut</a:t>
                </a:r>
                <a:r>
                  <a:rPr lang="en-ID"/>
                  <a:t>, </a:t>
                </a:r>
                <a:r>
                  <a:rPr lang="en-ID" err="1"/>
                  <a:t>lalu</a:t>
                </a:r>
                <a:r>
                  <a:rPr lang="en-ID"/>
                  <a:t> </a:t>
                </a:r>
                <a:r>
                  <a:rPr lang="en-ID" err="1"/>
                  <a:t>batas</a:t>
                </a:r>
                <a:r>
                  <a:rPr lang="en-ID"/>
                  <a:t> 0</a:t>
                </a:r>
                <a:r>
                  <a:rPr lang="en-ID" baseline="0"/>
                  <a:t> </a:t>
                </a:r>
                <a:r>
                  <a:rPr lang="en-ID" baseline="0" err="1"/>
                  <a:t>smp</a:t>
                </a:r>
                <a:r>
                  <a:rPr lang="en-ID" baseline="0"/>
                  <a:t> </a:t>
                </a:r>
                <a:r>
                  <a:rPr lang="en-ID" baseline="0" err="1"/>
                  <a:t>tak</a:t>
                </a:r>
                <a:r>
                  <a:rPr lang="en-ID" baseline="0"/>
                  <a:t> </a:t>
                </a:r>
                <a:r>
                  <a:rPr lang="en-ID" baseline="0" err="1"/>
                  <a:t>hingga</a:t>
                </a:r>
                <a:r>
                  <a:rPr lang="en-ID" baseline="0"/>
                  <a:t> </a:t>
                </a:r>
                <a:r>
                  <a:rPr lang="en-ID" baseline="0" err="1"/>
                  <a:t>disubstitusikan</a:t>
                </a:r>
                <a:r>
                  <a:rPr lang="en-ID" baseline="0"/>
                  <a:t> </a:t>
                </a:r>
                <a:r>
                  <a:rPr lang="en-ID" baseline="0" err="1"/>
                  <a:t>hingga</a:t>
                </a:r>
                <a:r>
                  <a:rPr lang="en-ID" baseline="0"/>
                  <a:t> </a:t>
                </a:r>
                <a:r>
                  <a:rPr lang="en-ID" baseline="0" err="1"/>
                  <a:t>didapatkan</a:t>
                </a:r>
                <a:r>
                  <a:rPr lang="en-ID" baseline="0"/>
                  <a:t> </a:t>
                </a:r>
                <a:r>
                  <a:rPr lang="en-ID" baseline="0" err="1"/>
                  <a:t>nilainnya</a:t>
                </a:r>
                <a:r>
                  <a:rPr lang="en-ID" baseline="0"/>
                  <a:t> </a:t>
                </a:r>
                <a:r>
                  <a:rPr lang="en-ID" sz="1200" i="0">
                    <a:effectLst/>
                    <a:latin typeface="Cambria Math" panose="02040503050406030204" pitchFamily="18" charset="0"/>
                    <a:ea typeface="DengXian" panose="02010600030101010101" pitchFamily="2" charset="-122"/>
                    <a:cs typeface="Times New Roman" panose="02020603050405020304" pitchFamily="18" charset="0"/>
                  </a:rPr>
                  <a:t>𝑎/(𝑤^2+𝑎^2 )</a:t>
                </a:r>
                <a:r>
                  <a:rPr lang="en-ID"/>
                  <a:t>.</a:t>
                </a:r>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16</a:t>
            </a:fld>
            <a:endParaRPr lang="en-US" noProof="0"/>
          </a:p>
        </p:txBody>
      </p:sp>
    </p:spTree>
    <p:extLst>
      <p:ext uri="{BB962C8B-B14F-4D97-AF65-F5344CB8AC3E}">
        <p14:creationId xmlns:p14="http://schemas.microsoft.com/office/powerpoint/2010/main" val="1121580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a:t>Nilai integral </a:t>
                </a:r>
                <a:r>
                  <a:rPr lang="en-GB" err="1"/>
                  <a:t>dengan</a:t>
                </a:r>
                <a:r>
                  <a:rPr lang="en-GB"/>
                  <a:t> </a:t>
                </a:r>
                <a:r>
                  <a:rPr lang="en-GB" err="1"/>
                  <a:t>batas</a:t>
                </a:r>
                <a:r>
                  <a:rPr lang="en-GB"/>
                  <a:t> 0 </a:t>
                </a:r>
                <a:r>
                  <a:rPr lang="en-GB" err="1"/>
                  <a:t>smp</a:t>
                </a:r>
                <a:r>
                  <a:rPr lang="en-GB"/>
                  <a:t> </a:t>
                </a:r>
                <a:r>
                  <a:rPr lang="en-GB" err="1"/>
                  <a:t>tak</a:t>
                </a:r>
                <a:r>
                  <a:rPr lang="en-GB"/>
                  <a:t> </a:t>
                </a:r>
                <a:r>
                  <a:rPr lang="en-GB" err="1"/>
                  <a:t>hingga</a:t>
                </a:r>
                <a:r>
                  <a:rPr lang="en-GB"/>
                  <a:t> yang </a:t>
                </a:r>
                <a:r>
                  <a:rPr lang="en-GB" err="1"/>
                  <a:t>telah</a:t>
                </a:r>
                <a:r>
                  <a:rPr lang="en-GB"/>
                  <a:t> </a:t>
                </a:r>
                <a:r>
                  <a:rPr lang="en-GB" err="1"/>
                  <a:t>ditemukan</a:t>
                </a:r>
                <a:r>
                  <a:rPr lang="en-GB"/>
                  <a:t> yang </a:t>
                </a:r>
                <a:r>
                  <a:rPr lang="en-GB" err="1"/>
                  <a:t>merupakan</a:t>
                </a:r>
                <a:r>
                  <a:rPr lang="en-GB"/>
                  <a:t> </a:t>
                </a:r>
                <a:r>
                  <a:rPr lang="en-GB" err="1"/>
                  <a:t>persamaan</a:t>
                </a:r>
                <a:r>
                  <a:rPr lang="en-GB"/>
                  <a:t> (2.3) </a:t>
                </a:r>
                <a:r>
                  <a:rPr lang="en-GB" err="1"/>
                  <a:t>dapat</a:t>
                </a:r>
                <a:r>
                  <a:rPr lang="en-GB"/>
                  <a:t> </a:t>
                </a:r>
                <a:r>
                  <a:rPr lang="en-GB" err="1"/>
                  <a:t>disubstitusikan</a:t>
                </a:r>
                <a:r>
                  <a:rPr lang="en-GB"/>
                  <a:t> </a:t>
                </a:r>
                <a:r>
                  <a:rPr lang="en-GB" err="1"/>
                  <a:t>ke</a:t>
                </a:r>
                <a:r>
                  <a:rPr lang="en-GB"/>
                  <a:t> </a:t>
                </a:r>
                <a:r>
                  <a:rPr lang="en-GB" err="1"/>
                  <a:t>dalam</a:t>
                </a:r>
                <a:r>
                  <a:rPr lang="en-GB"/>
                  <a:t> </a:t>
                </a:r>
                <a:r>
                  <a:rPr lang="en-GB" err="1"/>
                  <a:t>persamaan</a:t>
                </a:r>
                <a:r>
                  <a:rPr lang="en-GB"/>
                  <a:t> (2.3), </a:t>
                </a:r>
                <a:r>
                  <a:rPr lang="en-GB" err="1"/>
                  <a:t>sehingga</a:t>
                </a:r>
                <a:r>
                  <a:rPr lang="en-GB"/>
                  <a:t> </a:t>
                </a:r>
                <a:r>
                  <a:rPr lang="en-GB" err="1"/>
                  <a:t>didapatkan</a:t>
                </a:r>
                <a:r>
                  <a:rPr lang="en-GB"/>
                  <a:t> </a:t>
                </a:r>
                <a:r>
                  <a:rPr lang="en-GB" err="1"/>
                  <a:t>nilai</a:t>
                </a:r>
                <a:r>
                  <a:rPr lang="en-GB"/>
                  <a:t> TF </a:t>
                </a:r>
                <a:r>
                  <a:rPr lang="en-GB" err="1"/>
                  <a:t>Cosinus</a:t>
                </a:r>
                <a:r>
                  <a:rPr lang="en-GB"/>
                  <a:t> </a:t>
                </a:r>
                <a:r>
                  <a:rPr lang="en-GB" err="1"/>
                  <a:t>dari</a:t>
                </a:r>
                <a:r>
                  <a:rPr lang="en-GB"/>
                  <a:t> e^(-</a:t>
                </a:r>
                <a:r>
                  <a:rPr lang="en-GB" err="1"/>
                  <a:t>ax</a:t>
                </a:r>
                <a:r>
                  <a:rPr lang="en-GB"/>
                  <a:t>) </a:t>
                </a:r>
                <a:r>
                  <a:rPr lang="en-GB" err="1"/>
                  <a:t>adalah</a:t>
                </a:r>
                <a:r>
                  <a:rPr lang="en-GB"/>
                  <a:t> </a:t>
                </a:r>
                <a14:m>
                  <m:oMath xmlns:m="http://schemas.openxmlformats.org/officeDocument/2006/math">
                    <m:rad>
                      <m:radPr>
                        <m:degHide m:val="on"/>
                        <m:ctrlPr>
                          <a:rPr lang="en-ID" sz="1200" i="1" smtClean="0">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2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id-ID" sz="12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200" i="1">
                                <a:effectLst/>
                                <a:latin typeface="Cambria Math" panose="02040503050406030204" pitchFamily="18" charset="0"/>
                                <a:ea typeface="DengXian" panose="02010600030101010101" pitchFamily="2" charset="-122"/>
                                <a:cs typeface="Times New Roman" panose="02020603050405020304" pitchFamily="18" charset="0"/>
                              </a:rPr>
                              <m:t>𝑎</m:t>
                            </m:r>
                          </m:num>
                          <m:den>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2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id-ID" sz="12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id-ID" sz="12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2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id-ID" sz="12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oMath>
                </a14:m>
                <a:r>
                  <a:rPr lang="en-GB"/>
                  <a:t>.</a:t>
                </a:r>
                <a:endParaRPr lang="en-ID"/>
              </a:p>
            </p:txBody>
          </p:sp>
        </mc:Choice>
        <mc:Fallback>
          <p:sp>
            <p:nvSpPr>
              <p:cNvPr id="3" name="Notes Placeholder 2"/>
              <p:cNvSpPr>
                <a:spLocks noGrp="1"/>
              </p:cNvSpPr>
              <p:nvPr>
                <p:ph type="body" idx="1"/>
              </p:nvPr>
            </p:nvSpPr>
            <p:spPr/>
            <p:txBody>
              <a:bodyPr/>
              <a:lstStyle/>
              <a:p>
                <a:r>
                  <a:rPr lang="en-GB"/>
                  <a:t>Nilai integral </a:t>
                </a:r>
                <a:r>
                  <a:rPr lang="en-GB" err="1"/>
                  <a:t>dengan</a:t>
                </a:r>
                <a:r>
                  <a:rPr lang="en-GB"/>
                  <a:t> </a:t>
                </a:r>
                <a:r>
                  <a:rPr lang="en-GB" err="1"/>
                  <a:t>batas</a:t>
                </a:r>
                <a:r>
                  <a:rPr lang="en-GB"/>
                  <a:t> 0 </a:t>
                </a:r>
                <a:r>
                  <a:rPr lang="en-GB" err="1"/>
                  <a:t>smp</a:t>
                </a:r>
                <a:r>
                  <a:rPr lang="en-GB"/>
                  <a:t> </a:t>
                </a:r>
                <a:r>
                  <a:rPr lang="en-GB" err="1"/>
                  <a:t>tak</a:t>
                </a:r>
                <a:r>
                  <a:rPr lang="en-GB"/>
                  <a:t> </a:t>
                </a:r>
                <a:r>
                  <a:rPr lang="en-GB" err="1"/>
                  <a:t>hingga</a:t>
                </a:r>
                <a:r>
                  <a:rPr lang="en-GB"/>
                  <a:t> yang </a:t>
                </a:r>
                <a:r>
                  <a:rPr lang="en-GB" err="1"/>
                  <a:t>telah</a:t>
                </a:r>
                <a:r>
                  <a:rPr lang="en-GB"/>
                  <a:t> </a:t>
                </a:r>
                <a:r>
                  <a:rPr lang="en-GB" err="1"/>
                  <a:t>ditemukan</a:t>
                </a:r>
                <a:r>
                  <a:rPr lang="en-GB"/>
                  <a:t> yang </a:t>
                </a:r>
                <a:r>
                  <a:rPr lang="en-GB" err="1"/>
                  <a:t>merupakan</a:t>
                </a:r>
                <a:r>
                  <a:rPr lang="en-GB"/>
                  <a:t> </a:t>
                </a:r>
                <a:r>
                  <a:rPr lang="en-GB" err="1"/>
                  <a:t>persamaan</a:t>
                </a:r>
                <a:r>
                  <a:rPr lang="en-GB"/>
                  <a:t> (2.3) </a:t>
                </a:r>
                <a:r>
                  <a:rPr lang="en-GB" err="1"/>
                  <a:t>dapat</a:t>
                </a:r>
                <a:r>
                  <a:rPr lang="en-GB"/>
                  <a:t> </a:t>
                </a:r>
                <a:r>
                  <a:rPr lang="en-GB" err="1"/>
                  <a:t>disubstitusikan</a:t>
                </a:r>
                <a:r>
                  <a:rPr lang="en-GB"/>
                  <a:t> </a:t>
                </a:r>
                <a:r>
                  <a:rPr lang="en-GB" err="1"/>
                  <a:t>ke</a:t>
                </a:r>
                <a:r>
                  <a:rPr lang="en-GB"/>
                  <a:t> </a:t>
                </a:r>
                <a:r>
                  <a:rPr lang="en-GB" err="1"/>
                  <a:t>dalam</a:t>
                </a:r>
                <a:r>
                  <a:rPr lang="en-GB"/>
                  <a:t> </a:t>
                </a:r>
                <a:r>
                  <a:rPr lang="en-GB" err="1"/>
                  <a:t>persamaan</a:t>
                </a:r>
                <a:r>
                  <a:rPr lang="en-GB"/>
                  <a:t> (2.3), </a:t>
                </a:r>
                <a:r>
                  <a:rPr lang="en-GB" err="1"/>
                  <a:t>sehingga</a:t>
                </a:r>
                <a:r>
                  <a:rPr lang="en-GB"/>
                  <a:t> </a:t>
                </a:r>
                <a:r>
                  <a:rPr lang="en-GB" err="1"/>
                  <a:t>didapatkan</a:t>
                </a:r>
                <a:r>
                  <a:rPr lang="en-GB"/>
                  <a:t> </a:t>
                </a:r>
                <a:r>
                  <a:rPr lang="en-GB" err="1"/>
                  <a:t>nilai</a:t>
                </a:r>
                <a:r>
                  <a:rPr lang="en-GB"/>
                  <a:t> TF </a:t>
                </a:r>
                <a:r>
                  <a:rPr lang="en-GB" err="1"/>
                  <a:t>Cosinus</a:t>
                </a:r>
                <a:r>
                  <a:rPr lang="en-GB"/>
                  <a:t> </a:t>
                </a:r>
                <a:r>
                  <a:rPr lang="en-GB" err="1"/>
                  <a:t>dari</a:t>
                </a:r>
                <a:r>
                  <a:rPr lang="en-GB"/>
                  <a:t> e^(-</a:t>
                </a:r>
                <a:r>
                  <a:rPr lang="en-GB" err="1"/>
                  <a:t>ax</a:t>
                </a:r>
                <a:r>
                  <a:rPr lang="en-GB"/>
                  <a:t>) </a:t>
                </a:r>
                <a:r>
                  <a:rPr lang="en-GB" err="1"/>
                  <a:t>adalah</a:t>
                </a:r>
                <a:r>
                  <a:rPr lang="en-GB"/>
                  <a:t> </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2</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𝜋</a:t>
                </a:r>
                <a:r>
                  <a:rPr lang="en-ID" sz="1200" i="0">
                    <a:effectLst/>
                    <a:latin typeface="Cambria Math" panose="02040503050406030204" pitchFamily="18" charset="0"/>
                    <a:ea typeface="DengXian" panose="02010600030101010101" pitchFamily="2" charset="-122"/>
                    <a:cs typeface="Times New Roman" panose="02020603050405020304" pitchFamily="18" charset="0"/>
                  </a:rPr>
                  <a:t>) (</a:t>
                </a:r>
                <a:r>
                  <a:rPr lang="id-ID" sz="1200" i="0">
                    <a:effectLst/>
                    <a:latin typeface="Cambria Math" panose="02040503050406030204" pitchFamily="18" charset="0"/>
                    <a:ea typeface="DengXian" panose="02010600030101010101" pitchFamily="2" charset="-122"/>
                    <a:cs typeface="Times New Roman" panose="02020603050405020304" pitchFamily="18" charset="0"/>
                  </a:rPr>
                  <a:t>𝑎</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𝑤</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2+𝑎</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2 </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a:t>
                </a:r>
                <a:r>
                  <a:rPr lang="en-GB"/>
                  <a:t>.</a:t>
                </a:r>
                <a:endParaRPr lang="en-ID"/>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17</a:t>
            </a:fld>
            <a:endParaRPr lang="en-US" noProof="0"/>
          </a:p>
        </p:txBody>
      </p:sp>
    </p:spTree>
    <p:extLst>
      <p:ext uri="{BB962C8B-B14F-4D97-AF65-F5344CB8AC3E}">
        <p14:creationId xmlns:p14="http://schemas.microsoft.com/office/powerpoint/2010/main" val="2065239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Gambar </a:t>
            </a:r>
            <a:r>
              <a:rPr lang="en-GB" err="1"/>
              <a:t>berikut</a:t>
            </a:r>
            <a:r>
              <a:rPr lang="en-GB"/>
              <a:t> </a:t>
            </a:r>
            <a:r>
              <a:rPr lang="en-GB" err="1"/>
              <a:t>merupakan</a:t>
            </a:r>
            <a:r>
              <a:rPr lang="en-GB"/>
              <a:t> plot </a:t>
            </a:r>
            <a:r>
              <a:rPr lang="en-GB" err="1"/>
              <a:t>hasil</a:t>
            </a:r>
            <a:r>
              <a:rPr lang="en-GB"/>
              <a:t> TF </a:t>
            </a:r>
            <a:r>
              <a:rPr lang="en-GB" err="1"/>
              <a:t>Cosinus</a:t>
            </a:r>
            <a:r>
              <a:rPr lang="en-GB"/>
              <a:t> </a:t>
            </a:r>
            <a:r>
              <a:rPr lang="en-GB" err="1"/>
              <a:t>dari</a:t>
            </a:r>
            <a:r>
              <a:rPr lang="en-GB"/>
              <a:t> e^(-</a:t>
            </a:r>
            <a:r>
              <a:rPr lang="en-GB" err="1"/>
              <a:t>ax</a:t>
            </a:r>
            <a:r>
              <a:rPr lang="en-GB"/>
              <a:t>) </a:t>
            </a:r>
            <a:r>
              <a:rPr lang="en-GB" err="1"/>
              <a:t>dengan</a:t>
            </a:r>
            <a:r>
              <a:rPr lang="en-GB"/>
              <a:t> </a:t>
            </a:r>
            <a:r>
              <a:rPr lang="en-GB" err="1"/>
              <a:t>nilai</a:t>
            </a:r>
            <a:r>
              <a:rPr lang="en-GB"/>
              <a:t> a yang di </a:t>
            </a:r>
            <a:r>
              <a:rPr lang="en-GB" err="1"/>
              <a:t>substitusi</a:t>
            </a:r>
            <a:r>
              <a:rPr lang="en-GB"/>
              <a:t> 1 </a:t>
            </a:r>
            <a:r>
              <a:rPr lang="en-GB" err="1"/>
              <a:t>untuk</a:t>
            </a:r>
            <a:r>
              <a:rPr lang="en-GB"/>
              <a:t> </a:t>
            </a:r>
            <a:r>
              <a:rPr lang="en-GB" err="1"/>
              <a:t>warna</a:t>
            </a:r>
            <a:r>
              <a:rPr lang="en-GB"/>
              <a:t> </a:t>
            </a:r>
            <a:r>
              <a:rPr lang="en-GB" err="1"/>
              <a:t>merah</a:t>
            </a:r>
            <a:r>
              <a:rPr lang="en-GB"/>
              <a:t>, 3 </a:t>
            </a:r>
            <a:r>
              <a:rPr lang="en-GB" err="1"/>
              <a:t>untuk</a:t>
            </a:r>
            <a:r>
              <a:rPr lang="en-GB"/>
              <a:t> </a:t>
            </a:r>
            <a:r>
              <a:rPr lang="en-GB" err="1"/>
              <a:t>warna</a:t>
            </a:r>
            <a:r>
              <a:rPr lang="en-GB"/>
              <a:t> </a:t>
            </a:r>
            <a:r>
              <a:rPr lang="en-GB" err="1"/>
              <a:t>hijau</a:t>
            </a:r>
            <a:r>
              <a:rPr lang="en-GB"/>
              <a:t>, dan 5 </a:t>
            </a:r>
            <a:r>
              <a:rPr lang="en-GB" err="1"/>
              <a:t>untuk</a:t>
            </a:r>
            <a:r>
              <a:rPr lang="en-GB"/>
              <a:t> </a:t>
            </a:r>
            <a:r>
              <a:rPr lang="en-GB" err="1"/>
              <a:t>warna</a:t>
            </a:r>
            <a:r>
              <a:rPr lang="en-GB"/>
              <a:t> </a:t>
            </a:r>
            <a:r>
              <a:rPr lang="en-GB" err="1"/>
              <a:t>biru</a:t>
            </a:r>
            <a:r>
              <a:rPr lang="en-GB"/>
              <a:t>. </a:t>
            </a:r>
            <a:r>
              <a:rPr lang="en-GB" err="1"/>
              <a:t>Dapat</a:t>
            </a:r>
            <a:r>
              <a:rPr lang="en-GB"/>
              <a:t> </a:t>
            </a:r>
            <a:r>
              <a:rPr lang="en-GB" err="1"/>
              <a:t>terlihat</a:t>
            </a:r>
            <a:r>
              <a:rPr lang="en-GB"/>
              <a:t> </a:t>
            </a:r>
            <a:r>
              <a:rPr lang="en-GB" err="1"/>
              <a:t>berdasarkan</a:t>
            </a:r>
            <a:r>
              <a:rPr lang="en-GB"/>
              <a:t> </a:t>
            </a:r>
            <a:r>
              <a:rPr lang="en-GB" err="1"/>
              <a:t>gambar</a:t>
            </a:r>
            <a:r>
              <a:rPr lang="en-GB"/>
              <a:t> 2.2 </a:t>
            </a:r>
            <a:r>
              <a:rPr lang="en-GB" err="1"/>
              <a:t>ini</a:t>
            </a:r>
            <a:r>
              <a:rPr lang="en-GB"/>
              <a:t>, </a:t>
            </a:r>
            <a:r>
              <a:rPr lang="en-GB" err="1"/>
              <a:t>semakin</a:t>
            </a:r>
            <a:r>
              <a:rPr lang="en-GB"/>
              <a:t> </a:t>
            </a:r>
            <a:r>
              <a:rPr lang="en-GB" err="1"/>
              <a:t>besar</a:t>
            </a:r>
            <a:r>
              <a:rPr lang="en-GB"/>
              <a:t> </a:t>
            </a:r>
            <a:r>
              <a:rPr lang="en-GB" err="1"/>
              <a:t>nilai</a:t>
            </a:r>
            <a:r>
              <a:rPr lang="en-GB"/>
              <a:t> a yang di </a:t>
            </a:r>
            <a:r>
              <a:rPr lang="en-GB" err="1"/>
              <a:t>substitusikan</a:t>
            </a:r>
            <a:r>
              <a:rPr lang="en-GB"/>
              <a:t> </a:t>
            </a:r>
            <a:r>
              <a:rPr lang="en-GB" err="1"/>
              <a:t>maka</a:t>
            </a:r>
            <a:r>
              <a:rPr lang="en-GB"/>
              <a:t> plot TF </a:t>
            </a:r>
            <a:r>
              <a:rPr lang="en-GB" err="1"/>
              <a:t>Cosinus</a:t>
            </a:r>
            <a:r>
              <a:rPr lang="en-GB"/>
              <a:t> </a:t>
            </a:r>
            <a:r>
              <a:rPr lang="en-GB" err="1"/>
              <a:t>nya</a:t>
            </a:r>
            <a:r>
              <a:rPr lang="en-GB"/>
              <a:t> </a:t>
            </a:r>
            <a:r>
              <a:rPr lang="en-GB" err="1"/>
              <a:t>akan</a:t>
            </a:r>
            <a:r>
              <a:rPr lang="en-GB"/>
              <a:t> </a:t>
            </a:r>
            <a:r>
              <a:rPr lang="en-GB" err="1"/>
              <a:t>semakin</a:t>
            </a:r>
            <a:r>
              <a:rPr lang="en-GB"/>
              <a:t> </a:t>
            </a:r>
            <a:r>
              <a:rPr lang="en-GB" err="1"/>
              <a:t>mendekati</a:t>
            </a:r>
            <a:r>
              <a:rPr lang="en-GB"/>
              <a:t> 0 (garis </a:t>
            </a:r>
            <a:r>
              <a:rPr lang="en-GB" err="1"/>
              <a:t>semakin</a:t>
            </a:r>
            <a:r>
              <a:rPr lang="en-GB"/>
              <a:t> </a:t>
            </a:r>
            <a:r>
              <a:rPr lang="en-GB" err="1"/>
              <a:t>datar</a:t>
            </a:r>
            <a:r>
              <a:rPr lang="en-GB"/>
              <a:t> horizontal).</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18</a:t>
            </a:fld>
            <a:endParaRPr lang="en-US" noProof="0"/>
          </a:p>
        </p:txBody>
      </p:sp>
    </p:spTree>
    <p:extLst>
      <p:ext uri="{BB962C8B-B14F-4D97-AF65-F5344CB8AC3E}">
        <p14:creationId xmlns:p14="http://schemas.microsoft.com/office/powerpoint/2010/main" val="54250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Soal</a:t>
            </a:r>
            <a:r>
              <a:rPr lang="en-GB"/>
              <a:t> </a:t>
            </a:r>
            <a:r>
              <a:rPr lang="en-GB" err="1"/>
              <a:t>ketiga</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TF </a:t>
            </a:r>
            <a:r>
              <a:rPr lang="en-GB" err="1"/>
              <a:t>dari</a:t>
            </a:r>
            <a:r>
              <a:rPr lang="en-GB"/>
              <a:t> </a:t>
            </a:r>
            <a:r>
              <a:rPr lang="en-GB" err="1"/>
              <a:t>buku</a:t>
            </a:r>
            <a:r>
              <a:rPr lang="en-GB"/>
              <a:t> </a:t>
            </a:r>
            <a:r>
              <a:rPr lang="en-GB" err="1"/>
              <a:t>Kreyszig</a:t>
            </a:r>
            <a:r>
              <a:rPr lang="en-GB"/>
              <a:t> </a:t>
            </a:r>
            <a:r>
              <a:rPr lang="en-GB" err="1"/>
              <a:t>bagian</a:t>
            </a:r>
            <a:r>
              <a:rPr lang="en-GB"/>
              <a:t> 11.8 no 13. Kita </a:t>
            </a:r>
            <a:r>
              <a:rPr lang="en-GB" err="1"/>
              <a:t>diminta</a:t>
            </a:r>
            <a:r>
              <a:rPr lang="en-GB"/>
              <a:t> </a:t>
            </a:r>
            <a:r>
              <a:rPr lang="en-GB" err="1"/>
              <a:t>untuk</a:t>
            </a:r>
            <a:r>
              <a:rPr lang="en-GB"/>
              <a:t> </a:t>
            </a:r>
            <a:r>
              <a:rPr lang="en-GB" err="1"/>
              <a:t>mencari</a:t>
            </a:r>
            <a:r>
              <a:rPr lang="en-GB"/>
              <a:t> </a:t>
            </a:r>
            <a:r>
              <a:rPr lang="en-GB" err="1"/>
              <a:t>nilai</a:t>
            </a:r>
            <a:r>
              <a:rPr lang="en-GB"/>
              <a:t> TF Sinus e^(-x) </a:t>
            </a:r>
            <a:r>
              <a:rPr lang="en-GB" err="1"/>
              <a:t>dengan</a:t>
            </a:r>
            <a:r>
              <a:rPr lang="en-GB"/>
              <a:t> </a:t>
            </a:r>
            <a:r>
              <a:rPr lang="en-GB" err="1"/>
              <a:t>bantuan</a:t>
            </a:r>
            <a:r>
              <a:rPr lang="en-GB"/>
              <a:t> </a:t>
            </a:r>
            <a:r>
              <a:rPr lang="en-GB" err="1"/>
              <a:t>persamaan</a:t>
            </a:r>
            <a:r>
              <a:rPr lang="en-GB"/>
              <a:t> (4a) </a:t>
            </a:r>
            <a:r>
              <a:rPr lang="en-GB" err="1"/>
              <a:t>yaitu</a:t>
            </a:r>
            <a:r>
              <a:rPr lang="en-GB"/>
              <a:t> TF Sinus dan </a:t>
            </a:r>
            <a:r>
              <a:rPr lang="en-GB" err="1"/>
              <a:t>Cosinus</a:t>
            </a:r>
            <a:r>
              <a:rPr lang="en-GB"/>
              <a:t> </a:t>
            </a:r>
            <a:r>
              <a:rPr lang="en-GB" err="1"/>
              <a:t>dari</a:t>
            </a:r>
            <a:r>
              <a:rPr lang="en-GB"/>
              <a:t> </a:t>
            </a:r>
            <a:r>
              <a:rPr lang="en-GB" err="1"/>
              <a:t>turunan</a:t>
            </a:r>
            <a:r>
              <a:rPr lang="en-GB"/>
              <a:t> dan formula 3 yang </a:t>
            </a:r>
            <a:r>
              <a:rPr lang="en-GB" err="1"/>
              <a:t>sama</a:t>
            </a:r>
            <a:r>
              <a:rPr lang="en-GB"/>
              <a:t> </a:t>
            </a:r>
            <a:r>
              <a:rPr lang="en-GB" err="1"/>
              <a:t>seperti</a:t>
            </a:r>
            <a:r>
              <a:rPr lang="en-GB"/>
              <a:t> di </a:t>
            </a:r>
            <a:r>
              <a:rPr lang="en-GB" err="1"/>
              <a:t>soal</a:t>
            </a:r>
            <a:r>
              <a:rPr lang="en-GB"/>
              <a:t> </a:t>
            </a:r>
            <a:r>
              <a:rPr lang="en-GB" err="1"/>
              <a:t>sebelumnnya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19</a:t>
            </a:fld>
            <a:endParaRPr lang="en-US" noProof="0"/>
          </a:p>
        </p:txBody>
      </p:sp>
    </p:spTree>
    <p:extLst>
      <p:ext uri="{BB962C8B-B14F-4D97-AF65-F5344CB8AC3E}">
        <p14:creationId xmlns:p14="http://schemas.microsoft.com/office/powerpoint/2010/main" val="95959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Berikut</a:t>
            </a:r>
            <a:r>
              <a:rPr lang="en-GB"/>
              <a:t> </a:t>
            </a:r>
            <a:r>
              <a:rPr lang="en-GB" err="1"/>
              <a:t>merupakan</a:t>
            </a:r>
            <a:r>
              <a:rPr lang="en-GB"/>
              <a:t> daftar </a:t>
            </a:r>
            <a:r>
              <a:rPr lang="en-GB" err="1"/>
              <a:t>isi</a:t>
            </a:r>
            <a:r>
              <a:rPr lang="en-GB"/>
              <a:t> </a:t>
            </a:r>
            <a:r>
              <a:rPr lang="en-GB" err="1"/>
              <a:t>urutan</a:t>
            </a:r>
            <a:r>
              <a:rPr lang="en-GB"/>
              <a:t> </a:t>
            </a:r>
            <a:r>
              <a:rPr lang="en-GB" err="1"/>
              <a:t>bahan</a:t>
            </a:r>
            <a:r>
              <a:rPr lang="en-GB"/>
              <a:t> yang </a:t>
            </a:r>
            <a:r>
              <a:rPr lang="en-GB" err="1"/>
              <a:t>akan</a:t>
            </a:r>
            <a:r>
              <a:rPr lang="en-GB"/>
              <a:t> </a:t>
            </a:r>
            <a:r>
              <a:rPr lang="en-GB" err="1"/>
              <a:t>saya</a:t>
            </a:r>
            <a:r>
              <a:rPr lang="en-GB"/>
              <a:t> </a:t>
            </a:r>
            <a:r>
              <a:rPr lang="en-GB" err="1"/>
              <a:t>presentasikan</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2</a:t>
            </a:fld>
            <a:endParaRPr lang="en-US" noProof="0"/>
          </a:p>
        </p:txBody>
      </p:sp>
    </p:spTree>
    <p:extLst>
      <p:ext uri="{BB962C8B-B14F-4D97-AF65-F5344CB8AC3E}">
        <p14:creationId xmlns:p14="http://schemas.microsoft.com/office/powerpoint/2010/main" val="345581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Berikut</a:t>
            </a:r>
            <a:r>
              <a:rPr lang="en-GB"/>
              <a:t> </a:t>
            </a:r>
            <a:r>
              <a:rPr lang="en-GB" err="1"/>
              <a:t>merupakan</a:t>
            </a:r>
            <a:r>
              <a:rPr lang="en-GB"/>
              <a:t> plot </a:t>
            </a:r>
            <a:r>
              <a:rPr lang="en-GB" err="1"/>
              <a:t>dari</a:t>
            </a:r>
            <a:r>
              <a:rPr lang="en-GB"/>
              <a:t> </a:t>
            </a:r>
            <a:r>
              <a:rPr lang="en-GB" err="1"/>
              <a:t>soal</a:t>
            </a:r>
            <a:r>
              <a:rPr lang="en-GB"/>
              <a:t>, </a:t>
            </a:r>
            <a:r>
              <a:rPr lang="en-GB" err="1"/>
              <a:t>yaitu</a:t>
            </a:r>
            <a:r>
              <a:rPr lang="en-GB"/>
              <a:t> plot </a:t>
            </a:r>
            <a:r>
              <a:rPr lang="en-GB" err="1"/>
              <a:t>dari</a:t>
            </a:r>
            <a:r>
              <a:rPr lang="en-GB"/>
              <a:t> </a:t>
            </a:r>
            <a:r>
              <a:rPr lang="en-GB" err="1"/>
              <a:t>fungsi</a:t>
            </a:r>
            <a:r>
              <a:rPr lang="en-GB"/>
              <a:t> e^(-x) yang </a:t>
            </a:r>
            <a:r>
              <a:rPr lang="en-GB" err="1"/>
              <a:t>berwarna</a:t>
            </a:r>
            <a:r>
              <a:rPr lang="en-GB"/>
              <a:t> </a:t>
            </a:r>
            <a:r>
              <a:rPr lang="en-GB" err="1"/>
              <a:t>hitam</a:t>
            </a:r>
            <a:r>
              <a:rPr lang="en-GB"/>
              <a:t>, dan </a:t>
            </a:r>
            <a:r>
              <a:rPr lang="en-GB" err="1"/>
              <a:t>fungsi</a:t>
            </a:r>
            <a:r>
              <a:rPr lang="en-GB"/>
              <a:t> </a:t>
            </a:r>
            <a:r>
              <a:rPr lang="en-GB" err="1"/>
              <a:t>turunannya</a:t>
            </a:r>
            <a:r>
              <a:rPr lang="en-GB"/>
              <a:t> </a:t>
            </a:r>
            <a:r>
              <a:rPr lang="en-GB" err="1"/>
              <a:t>yaitu</a:t>
            </a:r>
            <a:r>
              <a:rPr lang="en-GB"/>
              <a:t> -e^(-x) yang </a:t>
            </a:r>
            <a:r>
              <a:rPr lang="en-GB" err="1"/>
              <a:t>berwarna</a:t>
            </a:r>
            <a:r>
              <a:rPr lang="en-GB"/>
              <a:t> </a:t>
            </a:r>
            <a:r>
              <a:rPr lang="en-GB" err="1"/>
              <a:t>coklat</a:t>
            </a:r>
            <a:r>
              <a:rPr lang="en-GB"/>
              <a:t>, </a:t>
            </a:r>
            <a:r>
              <a:rPr lang="en-GB" err="1"/>
              <a:t>dengan</a:t>
            </a:r>
            <a:r>
              <a:rPr lang="en-GB"/>
              <a:t> kami </a:t>
            </a:r>
            <a:r>
              <a:rPr lang="en-GB" err="1"/>
              <a:t>pilih</a:t>
            </a:r>
            <a:r>
              <a:rPr lang="en-GB"/>
              <a:t> </a:t>
            </a:r>
            <a:r>
              <a:rPr lang="en-GB" err="1"/>
              <a:t>nilai</a:t>
            </a:r>
            <a:r>
              <a:rPr lang="en-GB"/>
              <a:t> a </a:t>
            </a:r>
            <a:r>
              <a:rPr lang="en-GB" err="1"/>
              <a:t>nya</a:t>
            </a:r>
            <a:r>
              <a:rPr lang="en-GB"/>
              <a:t> =1.</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a:p>
        </p:txBody>
      </p:sp>
    </p:spTree>
    <p:extLst>
      <p:ext uri="{BB962C8B-B14F-4D97-AF65-F5344CB8AC3E}">
        <p14:creationId xmlns:p14="http://schemas.microsoft.com/office/powerpoint/2010/main" val="239732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err="1"/>
              <a:t>Berdasarkan</a:t>
            </a:r>
            <a:r>
              <a:rPr lang="en-ID"/>
              <a:t> </a:t>
            </a:r>
            <a:r>
              <a:rPr lang="en-ID" err="1"/>
              <a:t>persamaan</a:t>
            </a:r>
            <a:r>
              <a:rPr lang="en-ID"/>
              <a:t> (4a) yang </a:t>
            </a:r>
            <a:r>
              <a:rPr lang="en-ID" err="1"/>
              <a:t>diketahui</a:t>
            </a:r>
            <a:r>
              <a:rPr lang="en-ID"/>
              <a:t> </a:t>
            </a:r>
            <a:r>
              <a:rPr lang="en-ID" err="1"/>
              <a:t>dari</a:t>
            </a:r>
            <a:r>
              <a:rPr lang="en-ID"/>
              <a:t> </a:t>
            </a:r>
            <a:r>
              <a:rPr lang="en-ID" err="1"/>
              <a:t>soal</a:t>
            </a:r>
            <a:r>
              <a:rPr lang="en-ID"/>
              <a:t>, </a:t>
            </a:r>
            <a:r>
              <a:rPr lang="en-ID" err="1"/>
              <a:t>kita</a:t>
            </a:r>
            <a:r>
              <a:rPr lang="en-ID"/>
              <a:t> </a:t>
            </a:r>
            <a:r>
              <a:rPr lang="en-ID" err="1"/>
              <a:t>mempunyai</a:t>
            </a:r>
            <a:r>
              <a:rPr lang="en-ID"/>
              <a:t> </a:t>
            </a:r>
            <a:r>
              <a:rPr lang="en-ID" err="1"/>
              <a:t>rumus</a:t>
            </a:r>
            <a:r>
              <a:rPr lang="en-ID"/>
              <a:t> yang </a:t>
            </a:r>
            <a:r>
              <a:rPr lang="en-ID" err="1"/>
              <a:t>menunjukan</a:t>
            </a:r>
            <a:r>
              <a:rPr lang="en-ID"/>
              <a:t> </a:t>
            </a:r>
            <a:r>
              <a:rPr lang="en-ID" err="1"/>
              <a:t>hubungan</a:t>
            </a:r>
            <a:r>
              <a:rPr lang="en-ID"/>
              <a:t> TF </a:t>
            </a:r>
            <a:r>
              <a:rPr lang="en-ID" err="1"/>
              <a:t>Cosinus</a:t>
            </a:r>
            <a:r>
              <a:rPr lang="en-ID"/>
              <a:t> </a:t>
            </a:r>
            <a:r>
              <a:rPr lang="en-ID" err="1"/>
              <a:t>turunan</a:t>
            </a:r>
            <a:r>
              <a:rPr lang="en-ID"/>
              <a:t> </a:t>
            </a:r>
            <a:r>
              <a:rPr lang="en-ID" err="1"/>
              <a:t>fungsi</a:t>
            </a:r>
            <a:r>
              <a:rPr lang="en-ID"/>
              <a:t> </a:t>
            </a:r>
            <a:r>
              <a:rPr lang="en-ID" err="1"/>
              <a:t>dengan</a:t>
            </a:r>
            <a:r>
              <a:rPr lang="en-ID"/>
              <a:t> TF Sinus </a:t>
            </a:r>
            <a:r>
              <a:rPr lang="en-ID" err="1"/>
              <a:t>fungsi</a:t>
            </a:r>
            <a:r>
              <a:rPr lang="en-ID"/>
              <a:t> </a:t>
            </a:r>
            <a:r>
              <a:rPr lang="en-ID" err="1"/>
              <a:t>nya</a:t>
            </a:r>
            <a:r>
              <a:rPr lang="en-ID"/>
              <a:t> </a:t>
            </a:r>
            <a:r>
              <a:rPr lang="en-ID" err="1"/>
              <a:t>sebagai</a:t>
            </a:r>
            <a:r>
              <a:rPr lang="en-ID"/>
              <a:t> </a:t>
            </a:r>
            <a:r>
              <a:rPr lang="en-ID" err="1"/>
              <a:t>berikut</a:t>
            </a:r>
            <a:r>
              <a:rPr lang="en-ID"/>
              <a:t>. Kita </a:t>
            </a:r>
            <a:r>
              <a:rPr lang="en-ID" err="1"/>
              <a:t>substitusikan</a:t>
            </a:r>
            <a:r>
              <a:rPr lang="en-ID"/>
              <a:t> </a:t>
            </a:r>
            <a:r>
              <a:rPr lang="en-ID" err="1"/>
              <a:t>fungsi</a:t>
            </a:r>
            <a:r>
              <a:rPr lang="en-ID"/>
              <a:t> e^(-x) </a:t>
            </a:r>
            <a:r>
              <a:rPr lang="en-ID" err="1"/>
              <a:t>dengan</a:t>
            </a:r>
            <a:r>
              <a:rPr lang="en-ID"/>
              <a:t> </a:t>
            </a:r>
            <a:r>
              <a:rPr lang="en-ID" err="1"/>
              <a:t>nilai</a:t>
            </a:r>
            <a:r>
              <a:rPr lang="en-ID"/>
              <a:t> f(0) </a:t>
            </a:r>
            <a:r>
              <a:rPr lang="en-ID" err="1"/>
              <a:t>nya</a:t>
            </a:r>
            <a:r>
              <a:rPr lang="en-ID"/>
              <a:t> =1, dan </a:t>
            </a:r>
            <a:r>
              <a:rPr lang="en-ID" err="1"/>
              <a:t>turunan</a:t>
            </a:r>
            <a:r>
              <a:rPr lang="en-ID"/>
              <a:t> </a:t>
            </a:r>
            <a:r>
              <a:rPr lang="en-ID" err="1"/>
              <a:t>fungsinnya</a:t>
            </a:r>
            <a:r>
              <a:rPr lang="en-ID"/>
              <a:t> –e^(-x) </a:t>
            </a:r>
            <a:r>
              <a:rPr lang="en-ID" err="1"/>
              <a:t>ke</a:t>
            </a:r>
            <a:r>
              <a:rPr lang="en-ID"/>
              <a:t> </a:t>
            </a:r>
            <a:r>
              <a:rPr lang="en-ID" err="1"/>
              <a:t>persamaan</a:t>
            </a:r>
            <a:r>
              <a:rPr lang="en-ID"/>
              <a:t> (4a). Karena </a:t>
            </a:r>
            <a:r>
              <a:rPr lang="en-ID" err="1"/>
              <a:t>tujuan</a:t>
            </a:r>
            <a:r>
              <a:rPr lang="en-ID"/>
              <a:t> </a:t>
            </a:r>
            <a:r>
              <a:rPr lang="en-ID" err="1"/>
              <a:t>kita</a:t>
            </a:r>
            <a:r>
              <a:rPr lang="en-ID"/>
              <a:t> </a:t>
            </a:r>
            <a:r>
              <a:rPr lang="en-ID" err="1"/>
              <a:t>mencari</a:t>
            </a:r>
            <a:r>
              <a:rPr lang="en-ID"/>
              <a:t> TF Sinus </a:t>
            </a:r>
            <a:r>
              <a:rPr lang="en-ID" err="1"/>
              <a:t>fungsi</a:t>
            </a:r>
            <a:r>
              <a:rPr lang="en-ID"/>
              <a:t> </a:t>
            </a:r>
            <a:r>
              <a:rPr lang="en-ID" err="1"/>
              <a:t>nya</a:t>
            </a:r>
            <a:r>
              <a:rPr lang="en-ID"/>
              <a:t>, </a:t>
            </a:r>
            <a:r>
              <a:rPr lang="en-ID" err="1"/>
              <a:t>maka</a:t>
            </a:r>
            <a:r>
              <a:rPr lang="en-ID"/>
              <a:t> </a:t>
            </a:r>
            <a:r>
              <a:rPr lang="en-ID" err="1"/>
              <a:t>dapat</a:t>
            </a:r>
            <a:r>
              <a:rPr lang="en-ID"/>
              <a:t> </a:t>
            </a:r>
            <a:r>
              <a:rPr lang="en-ID" err="1"/>
              <a:t>kita</a:t>
            </a:r>
            <a:r>
              <a:rPr lang="en-ID"/>
              <a:t> </a:t>
            </a:r>
            <a:r>
              <a:rPr lang="en-ID" err="1"/>
              <a:t>pindah</a:t>
            </a:r>
            <a:r>
              <a:rPr lang="en-ID"/>
              <a:t> </a:t>
            </a:r>
            <a:r>
              <a:rPr lang="en-ID" err="1"/>
              <a:t>ruaskan</a:t>
            </a:r>
            <a:r>
              <a:rPr lang="en-ID"/>
              <a:t> </a:t>
            </a:r>
            <a:r>
              <a:rPr lang="en-ID" err="1"/>
              <a:t>ke</a:t>
            </a:r>
            <a:r>
              <a:rPr lang="en-ID"/>
              <a:t> </a:t>
            </a:r>
            <a:r>
              <a:rPr lang="en-ID" err="1"/>
              <a:t>kiri</a:t>
            </a:r>
            <a:r>
              <a:rPr lang="en-ID"/>
              <a:t> TF Sinus </a:t>
            </a:r>
            <a:r>
              <a:rPr lang="en-ID" err="1"/>
              <a:t>fungsi</a:t>
            </a:r>
            <a:r>
              <a:rPr lang="en-ID"/>
              <a:t> yang </a:t>
            </a:r>
            <a:r>
              <a:rPr lang="en-ID" err="1"/>
              <a:t>kita</a:t>
            </a:r>
            <a:r>
              <a:rPr lang="en-ID"/>
              <a:t> </a:t>
            </a:r>
            <a:r>
              <a:rPr lang="en-ID" err="1"/>
              <a:t>inginkan</a:t>
            </a:r>
            <a:r>
              <a:rPr lang="en-ID"/>
              <a:t> </a:t>
            </a:r>
            <a:r>
              <a:rPr lang="en-ID" err="1"/>
              <a:t>untuk</a:t>
            </a:r>
            <a:r>
              <a:rPr lang="en-ID"/>
              <a:t> </a:t>
            </a:r>
            <a:r>
              <a:rPr lang="en-ID" err="1"/>
              <a:t>dicari</a:t>
            </a:r>
            <a:r>
              <a:rPr lang="en-ID"/>
              <a:t>. </a:t>
            </a:r>
            <a:r>
              <a:rPr lang="en-ID" err="1"/>
              <a:t>Selanjutnya</a:t>
            </a:r>
            <a:r>
              <a:rPr lang="en-ID"/>
              <a:t> </a:t>
            </a:r>
            <a:r>
              <a:rPr lang="en-ID" err="1"/>
              <a:t>kita</a:t>
            </a:r>
            <a:r>
              <a:rPr lang="en-ID"/>
              <a:t> </a:t>
            </a:r>
            <a:r>
              <a:rPr lang="en-ID" err="1"/>
              <a:t>hanya</a:t>
            </a:r>
            <a:r>
              <a:rPr lang="en-ID"/>
              <a:t> </a:t>
            </a:r>
            <a:r>
              <a:rPr lang="en-ID" err="1"/>
              <a:t>tinggal</a:t>
            </a:r>
            <a:r>
              <a:rPr lang="en-ID"/>
              <a:t> </a:t>
            </a:r>
            <a:r>
              <a:rPr lang="en-ID" err="1"/>
              <a:t>mensubstitusikan</a:t>
            </a:r>
            <a:r>
              <a:rPr lang="en-ID"/>
              <a:t> TF </a:t>
            </a:r>
            <a:r>
              <a:rPr lang="en-ID" err="1"/>
              <a:t>Cosinus</a:t>
            </a:r>
            <a:r>
              <a:rPr lang="en-ID"/>
              <a:t> </a:t>
            </a:r>
            <a:r>
              <a:rPr lang="en-ID" err="1"/>
              <a:t>dari</a:t>
            </a:r>
            <a:r>
              <a:rPr lang="en-ID"/>
              <a:t> -e^(-x) </a:t>
            </a:r>
            <a:r>
              <a:rPr lang="en-ID" err="1"/>
              <a:t>nya</a:t>
            </a:r>
            <a:r>
              <a:rPr lang="en-ID"/>
              <a:t>.</a:t>
            </a:r>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a:p>
        </p:txBody>
      </p:sp>
    </p:spTree>
    <p:extLst>
      <p:ext uri="{BB962C8B-B14F-4D97-AF65-F5344CB8AC3E}">
        <p14:creationId xmlns:p14="http://schemas.microsoft.com/office/powerpoint/2010/main" val="1065300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err="1"/>
                  <a:t>Dapat</a:t>
                </a:r>
                <a:r>
                  <a:rPr lang="en-GB"/>
                  <a:t> </a:t>
                </a:r>
                <a:r>
                  <a:rPr lang="en-GB" err="1"/>
                  <a:t>terlihat</a:t>
                </a:r>
                <a:r>
                  <a:rPr lang="en-GB"/>
                  <a:t> </a:t>
                </a:r>
                <a:r>
                  <a:rPr lang="en-GB" err="1"/>
                  <a:t>cara</a:t>
                </a:r>
                <a:r>
                  <a:rPr lang="en-GB"/>
                  <a:t> </a:t>
                </a:r>
                <a:r>
                  <a:rPr lang="en-GB" err="1"/>
                  <a:t>mencari</a:t>
                </a:r>
                <a:r>
                  <a:rPr lang="en-GB"/>
                  <a:t> TF </a:t>
                </a:r>
                <a:r>
                  <a:rPr lang="en-GB" err="1"/>
                  <a:t>Cosinus</a:t>
                </a:r>
                <a:r>
                  <a:rPr lang="en-GB"/>
                  <a:t> </a:t>
                </a:r>
                <a:r>
                  <a:rPr lang="en-GB" err="1"/>
                  <a:t>dari</a:t>
                </a:r>
                <a:r>
                  <a:rPr lang="en-GB"/>
                  <a:t> –e^(-x) </a:t>
                </a:r>
                <a:r>
                  <a:rPr lang="en-GB" err="1"/>
                  <a:t>nya</a:t>
                </a:r>
                <a:r>
                  <a:rPr lang="en-GB"/>
                  <a:t> </a:t>
                </a:r>
                <a:r>
                  <a:rPr lang="en-GB" err="1"/>
                  <a:t>mirip</a:t>
                </a:r>
                <a:r>
                  <a:rPr lang="en-GB"/>
                  <a:t> </a:t>
                </a:r>
                <a:r>
                  <a:rPr lang="en-GB" err="1"/>
                  <a:t>dengan</a:t>
                </a:r>
                <a:r>
                  <a:rPr lang="en-GB"/>
                  <a:t> </a:t>
                </a:r>
                <a:r>
                  <a:rPr lang="en-GB" err="1"/>
                  <a:t>soal</a:t>
                </a:r>
                <a:r>
                  <a:rPr lang="en-GB"/>
                  <a:t> </a:t>
                </a:r>
                <a:r>
                  <a:rPr lang="en-GB" err="1"/>
                  <a:t>nomor</a:t>
                </a:r>
                <a:r>
                  <a:rPr lang="en-GB"/>
                  <a:t> </a:t>
                </a:r>
                <a:r>
                  <a:rPr lang="en-GB" err="1"/>
                  <a:t>sebelumnnya</a:t>
                </a:r>
                <a:r>
                  <a:rPr lang="en-GB"/>
                  <a:t>. sehingga </a:t>
                </a:r>
                <a:r>
                  <a:rPr lang="en-GB" err="1"/>
                  <a:t>didapatkan</a:t>
                </a:r>
                <a:r>
                  <a:rPr lang="en-GB"/>
                  <a:t> </a:t>
                </a:r>
                <a:r>
                  <a:rPr lang="en-GB" err="1"/>
                  <a:t>nilai</a:t>
                </a:r>
                <a:r>
                  <a:rPr lang="en-GB"/>
                  <a:t> TF </a:t>
                </a:r>
                <a:r>
                  <a:rPr lang="en-GB" err="1"/>
                  <a:t>Cosinus</a:t>
                </a:r>
                <a:r>
                  <a:rPr lang="en-GB"/>
                  <a:t> </a:t>
                </a:r>
                <a:r>
                  <a:rPr lang="en-GB" err="1"/>
                  <a:t>dari</a:t>
                </a:r>
                <a:r>
                  <a:rPr lang="en-GB"/>
                  <a:t> -e^(-x) </a:t>
                </a:r>
                <a:r>
                  <a:rPr lang="en-GB" err="1"/>
                  <a:t>adalah</a:t>
                </a:r>
                <a:r>
                  <a:rPr lang="en-GB"/>
                  <a:t> </a:t>
                </a:r>
                <a14:m>
                  <m:oMath xmlns:m="http://schemas.openxmlformats.org/officeDocument/2006/math">
                    <m:rad>
                      <m:radPr>
                        <m:degHide m:val="on"/>
                        <m:ctrlPr>
                          <a:rPr lang="en-ID" sz="1200" i="1" smtClean="0">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2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2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2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12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2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200" i="1">
                                <a:effectLst/>
                                <a:latin typeface="Cambria Math" panose="02040503050406030204" pitchFamily="18" charset="0"/>
                                <a:ea typeface="DengXian" panose="02010600030101010101" pitchFamily="2" charset="-122"/>
                                <a:cs typeface="Times New Roman" panose="02020603050405020304" pitchFamily="18" charset="0"/>
                              </a:rPr>
                              <m:t>+</m:t>
                            </m:r>
                            <m:r>
                              <a:rPr lang="en-ID" sz="12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a14:m>
                <a:r>
                  <a:rPr lang="en-ID"/>
                  <a:t>.</a:t>
                </a:r>
              </a:p>
            </p:txBody>
          </p:sp>
        </mc:Choice>
        <mc:Fallback>
          <p:sp>
            <p:nvSpPr>
              <p:cNvPr id="3" name="Notes Placeholder 2"/>
              <p:cNvSpPr>
                <a:spLocks noGrp="1"/>
              </p:cNvSpPr>
              <p:nvPr>
                <p:ph type="body" idx="1"/>
              </p:nvPr>
            </p:nvSpPr>
            <p:spPr/>
            <p:txBody>
              <a:bodyPr/>
              <a:lstStyle/>
              <a:p>
                <a:r>
                  <a:rPr lang="en-GB" err="1"/>
                  <a:t>Dapat</a:t>
                </a:r>
                <a:r>
                  <a:rPr lang="en-GB"/>
                  <a:t> </a:t>
                </a:r>
                <a:r>
                  <a:rPr lang="en-GB" err="1"/>
                  <a:t>terlihat</a:t>
                </a:r>
                <a:r>
                  <a:rPr lang="en-GB"/>
                  <a:t> </a:t>
                </a:r>
                <a:r>
                  <a:rPr lang="en-GB" err="1"/>
                  <a:t>cara</a:t>
                </a:r>
                <a:r>
                  <a:rPr lang="en-GB"/>
                  <a:t> </a:t>
                </a:r>
                <a:r>
                  <a:rPr lang="en-GB" err="1"/>
                  <a:t>mencari</a:t>
                </a:r>
                <a:r>
                  <a:rPr lang="en-GB"/>
                  <a:t> TF </a:t>
                </a:r>
                <a:r>
                  <a:rPr lang="en-GB" err="1"/>
                  <a:t>Cosinus</a:t>
                </a:r>
                <a:r>
                  <a:rPr lang="en-GB"/>
                  <a:t> </a:t>
                </a:r>
                <a:r>
                  <a:rPr lang="en-GB" err="1"/>
                  <a:t>dari</a:t>
                </a:r>
                <a:r>
                  <a:rPr lang="en-GB"/>
                  <a:t> –e^(-x) </a:t>
                </a:r>
                <a:r>
                  <a:rPr lang="en-GB" err="1"/>
                  <a:t>nya</a:t>
                </a:r>
                <a:r>
                  <a:rPr lang="en-GB"/>
                  <a:t> </a:t>
                </a:r>
                <a:r>
                  <a:rPr lang="en-GB" err="1"/>
                  <a:t>mirip</a:t>
                </a:r>
                <a:r>
                  <a:rPr lang="en-GB"/>
                  <a:t> </a:t>
                </a:r>
                <a:r>
                  <a:rPr lang="en-GB" err="1"/>
                  <a:t>dengan</a:t>
                </a:r>
                <a:r>
                  <a:rPr lang="en-GB"/>
                  <a:t> </a:t>
                </a:r>
                <a:r>
                  <a:rPr lang="en-GB" err="1"/>
                  <a:t>soal</a:t>
                </a:r>
                <a:r>
                  <a:rPr lang="en-GB"/>
                  <a:t> </a:t>
                </a:r>
                <a:r>
                  <a:rPr lang="en-GB" err="1"/>
                  <a:t>nomor</a:t>
                </a:r>
                <a:r>
                  <a:rPr lang="en-GB"/>
                  <a:t> </a:t>
                </a:r>
                <a:r>
                  <a:rPr lang="en-GB" err="1"/>
                  <a:t>sebelumnnya</a:t>
                </a:r>
                <a:r>
                  <a:rPr lang="en-GB"/>
                  <a:t>. sehingga </a:t>
                </a:r>
                <a:r>
                  <a:rPr lang="en-GB" err="1"/>
                  <a:t>didapatkan</a:t>
                </a:r>
                <a:r>
                  <a:rPr lang="en-GB"/>
                  <a:t> </a:t>
                </a:r>
                <a:r>
                  <a:rPr lang="en-GB" err="1"/>
                  <a:t>nilai</a:t>
                </a:r>
                <a:r>
                  <a:rPr lang="en-GB"/>
                  <a:t> TF </a:t>
                </a:r>
                <a:r>
                  <a:rPr lang="en-GB" err="1"/>
                  <a:t>Cosinus</a:t>
                </a:r>
                <a:r>
                  <a:rPr lang="en-GB"/>
                  <a:t> </a:t>
                </a:r>
                <a:r>
                  <a:rPr lang="en-GB" err="1"/>
                  <a:t>dari</a:t>
                </a:r>
                <a:r>
                  <a:rPr lang="en-GB"/>
                  <a:t> -e^(-x) </a:t>
                </a:r>
                <a:r>
                  <a:rPr lang="en-GB" err="1"/>
                  <a:t>adalah</a:t>
                </a:r>
                <a:r>
                  <a:rPr lang="en-GB"/>
                  <a:t> </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2</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en-US" sz="1200" i="0">
                    <a:effectLst/>
                    <a:latin typeface="Cambria Math" panose="02040503050406030204" pitchFamily="18" charset="0"/>
                    <a:ea typeface="DengXian" panose="02010600030101010101" pitchFamily="2" charset="-122"/>
                    <a:cs typeface="Times New Roman" panose="02020603050405020304" pitchFamily="18" charset="0"/>
                  </a:rPr>
                  <a:t>𝜋</a:t>
                </a:r>
                <a:r>
                  <a:rPr lang="en-ID" sz="1200" i="0">
                    <a:effectLst/>
                    <a:latin typeface="Cambria Math" panose="02040503050406030204" pitchFamily="18" charset="0"/>
                    <a:ea typeface="DengXian" panose="02010600030101010101" pitchFamily="2" charset="-122"/>
                    <a:cs typeface="Times New Roman" panose="02020603050405020304" pitchFamily="18" charset="0"/>
                  </a:rPr>
                  <a:t>) (</a:t>
                </a:r>
                <a:r>
                  <a:rPr lang="id-ID" sz="1200" i="0">
                    <a:effectLst/>
                    <a:latin typeface="Cambria Math" panose="02040503050406030204" pitchFamily="18" charset="0"/>
                    <a:ea typeface="DengXian" panose="02010600030101010101" pitchFamily="2" charset="-122"/>
                    <a:cs typeface="Times New Roman" panose="02020603050405020304" pitchFamily="18" charset="0"/>
                  </a:rPr>
                  <a:t>−</a:t>
                </a:r>
                <a:r>
                  <a:rPr lang="en-GB" sz="1200" i="0">
                    <a:effectLst/>
                    <a:latin typeface="Cambria Math" panose="02040503050406030204" pitchFamily="18" charset="0"/>
                    <a:ea typeface="DengXian" panose="02010600030101010101" pitchFamily="2" charset="-122"/>
                    <a:cs typeface="Times New Roman" panose="02020603050405020304" pitchFamily="18" charset="0"/>
                  </a:rPr>
                  <a:t>1</a:t>
                </a:r>
                <a:r>
                  <a:rPr lang="en-ID" sz="1200" i="0">
                    <a:effectLst/>
                    <a:latin typeface="Cambria Math" panose="02040503050406030204" pitchFamily="18" charset="0"/>
                    <a:ea typeface="DengXian" panose="02010600030101010101" pitchFamily="2" charset="-122"/>
                    <a:cs typeface="Times New Roman" panose="02020603050405020304" pitchFamily="18" charset="0"/>
                  </a:rPr>
                  <a:t>/(𝑤^2+1))</a:t>
                </a:r>
                <a:r>
                  <a:rPr lang="en-ID"/>
                  <a:t>.</a:t>
                </a:r>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a:p>
        </p:txBody>
      </p:sp>
    </p:spTree>
    <p:extLst>
      <p:ext uri="{BB962C8B-B14F-4D97-AF65-F5344CB8AC3E}">
        <p14:creationId xmlns:p14="http://schemas.microsoft.com/office/powerpoint/2010/main" val="2392286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a:t>Hasil TF </a:t>
                </a:r>
                <a:r>
                  <a:rPr lang="en-GB" err="1"/>
                  <a:t>Cosinus</a:t>
                </a:r>
                <a:r>
                  <a:rPr lang="en-GB"/>
                  <a:t> –e^(-x) yang </a:t>
                </a:r>
                <a:r>
                  <a:rPr lang="en-GB" err="1"/>
                  <a:t>merupakan</a:t>
                </a:r>
                <a:r>
                  <a:rPr lang="en-GB"/>
                  <a:t> </a:t>
                </a:r>
                <a:r>
                  <a:rPr lang="en-GB" err="1"/>
                  <a:t>persamaan</a:t>
                </a:r>
                <a:r>
                  <a:rPr lang="en-GB"/>
                  <a:t> (3.2) dapat </a:t>
                </a:r>
                <a:r>
                  <a:rPr lang="en-GB" err="1"/>
                  <a:t>disubstitusikan</a:t>
                </a:r>
                <a:r>
                  <a:rPr lang="en-GB"/>
                  <a:t> </a:t>
                </a:r>
                <a:r>
                  <a:rPr lang="en-GB" err="1"/>
                  <a:t>ke</a:t>
                </a:r>
                <a:r>
                  <a:rPr lang="en-GB"/>
                  <a:t> </a:t>
                </a:r>
                <a:r>
                  <a:rPr lang="en-GB" err="1"/>
                  <a:t>dalam</a:t>
                </a:r>
                <a:r>
                  <a:rPr lang="en-GB"/>
                  <a:t> </a:t>
                </a:r>
                <a:r>
                  <a:rPr lang="en-GB" err="1"/>
                  <a:t>persamaan</a:t>
                </a:r>
                <a:r>
                  <a:rPr lang="en-GB"/>
                  <a:t> (3.1), </a:t>
                </a:r>
                <a:r>
                  <a:rPr lang="en-GB" err="1"/>
                  <a:t>sehingga</a:t>
                </a:r>
                <a:r>
                  <a:rPr lang="en-GB"/>
                  <a:t> </a:t>
                </a:r>
                <a:r>
                  <a:rPr lang="en-GB" err="1"/>
                  <a:t>didapatkan</a:t>
                </a:r>
                <a:r>
                  <a:rPr lang="en-GB"/>
                  <a:t> </a:t>
                </a:r>
                <a:r>
                  <a:rPr lang="en-GB" err="1"/>
                  <a:t>nilai</a:t>
                </a:r>
                <a:r>
                  <a:rPr lang="en-GB"/>
                  <a:t> TF Sinus </a:t>
                </a:r>
                <a:r>
                  <a:rPr lang="en-GB" err="1"/>
                  <a:t>dari</a:t>
                </a:r>
                <a:r>
                  <a:rPr lang="en-GB"/>
                  <a:t> e^(-x) </a:t>
                </a:r>
                <a:r>
                  <a:rPr lang="en-GB" err="1"/>
                  <a:t>adalah</a:t>
                </a:r>
                <a:r>
                  <a:rPr lang="en-GB"/>
                  <a:t> </a:t>
                </a:r>
                <a14:m>
                  <m:oMath xmlns:m="http://schemas.openxmlformats.org/officeDocument/2006/math">
                    <m:rad>
                      <m:radPr>
                        <m:degHide m:val="on"/>
                        <m:ctrlPr>
                          <a:rPr lang="en-ID" sz="1200" i="1" smtClean="0">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2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2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ID" sz="1200" i="1">
                                <a:effectLst/>
                                <a:latin typeface="Cambria Math" panose="02040503050406030204" pitchFamily="18" charset="0"/>
                                <a:ea typeface="DengXian" panose="02010600030101010101" pitchFamily="2" charset="-122"/>
                                <a:cs typeface="Times New Roman" panose="02020603050405020304" pitchFamily="18" charset="0"/>
                              </a:rPr>
                              <m:t>𝑤</m:t>
                            </m:r>
                          </m:num>
                          <m:den>
                            <m:sSup>
                              <m:sSupPr>
                                <m:ctrlPr>
                                  <a:rPr lang="en-ID"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2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de-DE" sz="12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de-DE" sz="12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a14:m>
                <a:r>
                  <a:rPr lang="en-ID"/>
                  <a:t>.</a:t>
                </a:r>
              </a:p>
            </p:txBody>
          </p:sp>
        </mc:Choice>
        <mc:Fallback>
          <p:sp>
            <p:nvSpPr>
              <p:cNvPr id="3" name="Notes Placeholder 2"/>
              <p:cNvSpPr>
                <a:spLocks noGrp="1"/>
              </p:cNvSpPr>
              <p:nvPr>
                <p:ph type="body" idx="1"/>
              </p:nvPr>
            </p:nvSpPr>
            <p:spPr/>
            <p:txBody>
              <a:bodyPr/>
              <a:lstStyle/>
              <a:p>
                <a:r>
                  <a:rPr lang="en-GB"/>
                  <a:t>Hasil TF </a:t>
                </a:r>
                <a:r>
                  <a:rPr lang="en-GB" err="1"/>
                  <a:t>Cosinus</a:t>
                </a:r>
                <a:r>
                  <a:rPr lang="en-GB"/>
                  <a:t> –e^(-x) yang </a:t>
                </a:r>
                <a:r>
                  <a:rPr lang="en-GB" err="1"/>
                  <a:t>merupakan</a:t>
                </a:r>
                <a:r>
                  <a:rPr lang="en-GB"/>
                  <a:t> </a:t>
                </a:r>
                <a:r>
                  <a:rPr lang="en-GB" err="1"/>
                  <a:t>persamaan</a:t>
                </a:r>
                <a:r>
                  <a:rPr lang="en-GB"/>
                  <a:t> (3.2) dapat </a:t>
                </a:r>
                <a:r>
                  <a:rPr lang="en-GB" err="1"/>
                  <a:t>disubstitusikan</a:t>
                </a:r>
                <a:r>
                  <a:rPr lang="en-GB"/>
                  <a:t> </a:t>
                </a:r>
                <a:r>
                  <a:rPr lang="en-GB" err="1"/>
                  <a:t>ke</a:t>
                </a:r>
                <a:r>
                  <a:rPr lang="en-GB"/>
                  <a:t> </a:t>
                </a:r>
                <a:r>
                  <a:rPr lang="en-GB" err="1"/>
                  <a:t>dalam</a:t>
                </a:r>
                <a:r>
                  <a:rPr lang="en-GB"/>
                  <a:t> </a:t>
                </a:r>
                <a:r>
                  <a:rPr lang="en-GB" err="1"/>
                  <a:t>persamaan</a:t>
                </a:r>
                <a:r>
                  <a:rPr lang="en-GB"/>
                  <a:t> (3.1), </a:t>
                </a:r>
                <a:r>
                  <a:rPr lang="en-GB" err="1"/>
                  <a:t>sehingga</a:t>
                </a:r>
                <a:r>
                  <a:rPr lang="en-GB"/>
                  <a:t> </a:t>
                </a:r>
                <a:r>
                  <a:rPr lang="en-GB" err="1"/>
                  <a:t>didapatkan</a:t>
                </a:r>
                <a:r>
                  <a:rPr lang="en-GB"/>
                  <a:t> </a:t>
                </a:r>
                <a:r>
                  <a:rPr lang="en-GB" err="1"/>
                  <a:t>nilai</a:t>
                </a:r>
                <a:r>
                  <a:rPr lang="en-GB"/>
                  <a:t> TF Sinus </a:t>
                </a:r>
                <a:r>
                  <a:rPr lang="en-GB" err="1"/>
                  <a:t>dari</a:t>
                </a:r>
                <a:r>
                  <a:rPr lang="en-GB"/>
                  <a:t> e^(-x) </a:t>
                </a:r>
                <a:r>
                  <a:rPr lang="en-GB" err="1"/>
                  <a:t>adalah</a:t>
                </a:r>
                <a:r>
                  <a:rPr lang="en-GB"/>
                  <a:t> </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id-ID" sz="1200" i="0">
                    <a:effectLst/>
                    <a:latin typeface="Cambria Math" panose="02040503050406030204" pitchFamily="18" charset="0"/>
                    <a:ea typeface="DengXian" panose="02010600030101010101" pitchFamily="2" charset="-122"/>
                    <a:cs typeface="Times New Roman" panose="02020603050405020304" pitchFamily="18" charset="0"/>
                  </a:rPr>
                  <a:t>2</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en-US" sz="1200" i="0">
                    <a:effectLst/>
                    <a:latin typeface="Cambria Math" panose="02040503050406030204" pitchFamily="18" charset="0"/>
                    <a:ea typeface="DengXian" panose="02010600030101010101" pitchFamily="2" charset="-122"/>
                    <a:cs typeface="Times New Roman" panose="02020603050405020304" pitchFamily="18" charset="0"/>
                  </a:rPr>
                  <a:t>𝜋</a:t>
                </a:r>
                <a:r>
                  <a:rPr lang="en-ID" sz="1200" i="0">
                    <a:effectLst/>
                    <a:latin typeface="Cambria Math" panose="02040503050406030204" pitchFamily="18" charset="0"/>
                    <a:ea typeface="DengXian" panose="02010600030101010101" pitchFamily="2" charset="-122"/>
                    <a:cs typeface="Times New Roman" panose="02020603050405020304" pitchFamily="18" charset="0"/>
                  </a:rPr>
                  <a:t>) [𝑤/(𝑤^</a:t>
                </a:r>
                <a:r>
                  <a:rPr lang="de-DE" sz="1200" i="0">
                    <a:effectLst/>
                    <a:latin typeface="Cambria Math" panose="02040503050406030204" pitchFamily="18" charset="0"/>
                    <a:ea typeface="DengXian" panose="02010600030101010101" pitchFamily="2" charset="-122"/>
                    <a:cs typeface="Times New Roman" panose="02020603050405020304" pitchFamily="18" charset="0"/>
                  </a:rPr>
                  <a:t>2+1</a:t>
                </a:r>
                <a:r>
                  <a:rPr lang="en-ID" sz="1200" i="0">
                    <a:effectLst/>
                    <a:latin typeface="Cambria Math" panose="02040503050406030204" pitchFamily="18" charset="0"/>
                    <a:ea typeface="DengXian" panose="02010600030101010101" pitchFamily="2" charset="-122"/>
                    <a:cs typeface="Times New Roman" panose="02020603050405020304" pitchFamily="18" charset="0"/>
                  </a:rPr>
                  <a:t>)</a:t>
                </a:r>
                <a:r>
                  <a:rPr lang="de-DE" sz="1200" i="0">
                    <a:effectLst/>
                    <a:latin typeface="Cambria Math" panose="02040503050406030204" pitchFamily="18" charset="0"/>
                    <a:ea typeface="DengXian" panose="02010600030101010101" pitchFamily="2" charset="-122"/>
                    <a:cs typeface="Times New Roman" panose="02020603050405020304" pitchFamily="18" charset="0"/>
                  </a:rPr>
                  <a:t>]</a:t>
                </a:r>
                <a:r>
                  <a:rPr lang="en-ID"/>
                  <a:t>.</a:t>
                </a:r>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23</a:t>
            </a:fld>
            <a:endParaRPr lang="en-US" noProof="0"/>
          </a:p>
        </p:txBody>
      </p:sp>
    </p:spTree>
    <p:extLst>
      <p:ext uri="{BB962C8B-B14F-4D97-AF65-F5344CB8AC3E}">
        <p14:creationId xmlns:p14="http://schemas.microsoft.com/office/powerpoint/2010/main" val="395835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Gambar </a:t>
            </a:r>
            <a:r>
              <a:rPr lang="en-GB" err="1"/>
              <a:t>berikut</a:t>
            </a:r>
            <a:r>
              <a:rPr lang="en-GB"/>
              <a:t> </a:t>
            </a:r>
            <a:r>
              <a:rPr lang="en-GB" err="1"/>
              <a:t>merupakan</a:t>
            </a:r>
            <a:r>
              <a:rPr lang="en-GB"/>
              <a:t> plot </a:t>
            </a:r>
            <a:r>
              <a:rPr lang="en-GB" err="1"/>
              <a:t>hasil</a:t>
            </a:r>
            <a:r>
              <a:rPr lang="en-GB"/>
              <a:t> TF Sinus </a:t>
            </a:r>
            <a:r>
              <a:rPr lang="en-GB" err="1"/>
              <a:t>dari</a:t>
            </a:r>
            <a:r>
              <a:rPr lang="en-GB"/>
              <a:t> e^(-</a:t>
            </a:r>
            <a:r>
              <a:rPr lang="en-GB" err="1"/>
              <a:t>ax</a:t>
            </a:r>
            <a:r>
              <a:rPr lang="en-GB"/>
              <a:t>) </a:t>
            </a:r>
            <a:r>
              <a:rPr lang="en-GB" err="1"/>
              <a:t>dengan</a:t>
            </a:r>
            <a:r>
              <a:rPr lang="en-GB"/>
              <a:t> </a:t>
            </a:r>
            <a:r>
              <a:rPr lang="en-GB" err="1"/>
              <a:t>nilai</a:t>
            </a:r>
            <a:r>
              <a:rPr lang="en-GB"/>
              <a:t> a yang di </a:t>
            </a:r>
            <a:r>
              <a:rPr lang="en-GB" err="1"/>
              <a:t>substitusi</a:t>
            </a:r>
            <a:r>
              <a:rPr lang="en-GB"/>
              <a:t> 1 </a:t>
            </a:r>
            <a:r>
              <a:rPr lang="en-GB" err="1"/>
              <a:t>untuk</a:t>
            </a:r>
            <a:r>
              <a:rPr lang="en-GB"/>
              <a:t> </a:t>
            </a:r>
            <a:r>
              <a:rPr lang="en-GB" err="1"/>
              <a:t>warna</a:t>
            </a:r>
            <a:r>
              <a:rPr lang="en-GB"/>
              <a:t> </a:t>
            </a:r>
            <a:r>
              <a:rPr lang="en-GB" err="1"/>
              <a:t>ungu</a:t>
            </a:r>
            <a:r>
              <a:rPr lang="en-GB"/>
              <a:t>, 5 </a:t>
            </a:r>
            <a:r>
              <a:rPr lang="en-GB" err="1"/>
              <a:t>untuk</a:t>
            </a:r>
            <a:r>
              <a:rPr lang="en-GB"/>
              <a:t> </a:t>
            </a:r>
            <a:r>
              <a:rPr lang="en-GB" err="1"/>
              <a:t>warna</a:t>
            </a:r>
            <a:r>
              <a:rPr lang="en-GB"/>
              <a:t> cyan, dan 10 </a:t>
            </a:r>
            <a:r>
              <a:rPr lang="en-GB" err="1"/>
              <a:t>untuk</a:t>
            </a:r>
            <a:r>
              <a:rPr lang="en-GB"/>
              <a:t> </a:t>
            </a:r>
            <a:r>
              <a:rPr lang="en-GB" err="1"/>
              <a:t>warna</a:t>
            </a:r>
            <a:r>
              <a:rPr lang="en-GB"/>
              <a:t> magenta. </a:t>
            </a:r>
            <a:r>
              <a:rPr lang="en-GB" err="1"/>
              <a:t>Dapat</a:t>
            </a:r>
            <a:r>
              <a:rPr lang="en-GB"/>
              <a:t> </a:t>
            </a:r>
            <a:r>
              <a:rPr lang="en-GB" err="1"/>
              <a:t>terlihat</a:t>
            </a:r>
            <a:r>
              <a:rPr lang="en-GB"/>
              <a:t> </a:t>
            </a:r>
            <a:r>
              <a:rPr lang="en-GB" err="1"/>
              <a:t>berdasarkan</a:t>
            </a:r>
            <a:r>
              <a:rPr lang="en-GB"/>
              <a:t> </a:t>
            </a:r>
            <a:r>
              <a:rPr lang="en-GB" err="1"/>
              <a:t>gambar</a:t>
            </a:r>
            <a:r>
              <a:rPr lang="en-GB"/>
              <a:t> 3.2 </a:t>
            </a:r>
            <a:r>
              <a:rPr lang="en-GB" err="1"/>
              <a:t>ini</a:t>
            </a:r>
            <a:r>
              <a:rPr lang="en-GB"/>
              <a:t>, </a:t>
            </a:r>
            <a:r>
              <a:rPr lang="en-GB" err="1"/>
              <a:t>semakin</a:t>
            </a:r>
            <a:r>
              <a:rPr lang="en-GB"/>
              <a:t> </a:t>
            </a:r>
            <a:r>
              <a:rPr lang="en-GB" err="1"/>
              <a:t>besar</a:t>
            </a:r>
            <a:r>
              <a:rPr lang="en-GB"/>
              <a:t> </a:t>
            </a:r>
            <a:r>
              <a:rPr lang="en-GB" err="1"/>
              <a:t>nilai</a:t>
            </a:r>
            <a:r>
              <a:rPr lang="en-GB"/>
              <a:t> a yang di </a:t>
            </a:r>
            <a:r>
              <a:rPr lang="en-GB" err="1"/>
              <a:t>substitusikan</a:t>
            </a:r>
            <a:r>
              <a:rPr lang="en-GB"/>
              <a:t> </a:t>
            </a:r>
            <a:r>
              <a:rPr lang="en-GB" err="1"/>
              <a:t>maka</a:t>
            </a:r>
            <a:r>
              <a:rPr lang="en-GB"/>
              <a:t> plot TF </a:t>
            </a:r>
            <a:r>
              <a:rPr lang="en-GB" err="1"/>
              <a:t>Sinusnya</a:t>
            </a:r>
            <a:r>
              <a:rPr lang="en-GB"/>
              <a:t> </a:t>
            </a:r>
            <a:r>
              <a:rPr lang="en-GB" err="1"/>
              <a:t>akan</a:t>
            </a:r>
            <a:r>
              <a:rPr lang="en-GB"/>
              <a:t> </a:t>
            </a:r>
            <a:r>
              <a:rPr lang="en-GB" err="1"/>
              <a:t>semakin</a:t>
            </a:r>
            <a:r>
              <a:rPr lang="en-GB"/>
              <a:t> </a:t>
            </a:r>
            <a:r>
              <a:rPr lang="en-GB" err="1"/>
              <a:t>mendekati</a:t>
            </a:r>
            <a:r>
              <a:rPr lang="en-GB"/>
              <a:t> 0 (garis </a:t>
            </a:r>
            <a:r>
              <a:rPr lang="en-GB" err="1"/>
              <a:t>semakin</a:t>
            </a:r>
            <a:r>
              <a:rPr lang="en-GB"/>
              <a:t> </a:t>
            </a:r>
            <a:r>
              <a:rPr lang="en-GB" err="1"/>
              <a:t>datar</a:t>
            </a:r>
            <a:r>
              <a:rPr lang="en-GB"/>
              <a:t> horizontal).</a:t>
            </a:r>
            <a:endParaRPr lang="en-ID"/>
          </a:p>
          <a:p>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24</a:t>
            </a:fld>
            <a:endParaRPr lang="en-US" noProof="0"/>
          </a:p>
        </p:txBody>
      </p:sp>
    </p:spTree>
    <p:extLst>
      <p:ext uri="{BB962C8B-B14F-4D97-AF65-F5344CB8AC3E}">
        <p14:creationId xmlns:p14="http://schemas.microsoft.com/office/powerpoint/2010/main" val="3219886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Soal</a:t>
                </a:r>
                <a:r>
                  <a:rPr lang="en-GB"/>
                  <a:t> </a:t>
                </a:r>
                <a:r>
                  <a:rPr lang="en-GB" err="1"/>
                  <a:t>keempat</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PDP </a:t>
                </a:r>
                <a:r>
                  <a:rPr lang="en-GB" err="1"/>
                  <a:t>dari</a:t>
                </a:r>
                <a:r>
                  <a:rPr lang="en-GB"/>
                  <a:t> </a:t>
                </a:r>
                <a:r>
                  <a:rPr lang="en-GB" err="1"/>
                  <a:t>buku</a:t>
                </a:r>
                <a:r>
                  <a:rPr lang="en-GB"/>
                  <a:t> </a:t>
                </a:r>
                <a:r>
                  <a:rPr lang="en-GB" err="1"/>
                  <a:t>Kreyszig</a:t>
                </a:r>
                <a:r>
                  <a:rPr lang="en-GB"/>
                  <a:t> </a:t>
                </a:r>
                <a:r>
                  <a:rPr lang="en-GB" err="1"/>
                  <a:t>bagian</a:t>
                </a:r>
                <a:r>
                  <a:rPr lang="en-GB"/>
                  <a:t> 12.3 no 14. Kita </a:t>
                </a:r>
                <a:r>
                  <a:rPr lang="en-GB" err="1"/>
                  <a:t>diberi</a:t>
                </a:r>
                <a:r>
                  <a:rPr lang="en-GB"/>
                  <a:t> </a:t>
                </a:r>
                <a:r>
                  <a:rPr lang="en-GB" err="1"/>
                  <a:t>sebuah</a:t>
                </a:r>
                <a:r>
                  <a:rPr lang="en-GB"/>
                  <a:t> </a:t>
                </a:r>
                <a:r>
                  <a:rPr lang="en-GB" err="1"/>
                  <a:t>tali</a:t>
                </a:r>
                <a:r>
                  <a:rPr lang="en-GB"/>
                  <a:t> yang </a:t>
                </a:r>
                <a:r>
                  <a:rPr lang="en-GB" err="1"/>
                  <a:t>memiliki</a:t>
                </a:r>
                <a:r>
                  <a:rPr lang="en-GB"/>
                  <a:t> Panjang = Pi dan c^2=1. </a:t>
                </a:r>
                <a:r>
                  <a:rPr lang="en-GB" err="1"/>
                  <a:t>Perpindahan</a:t>
                </a:r>
                <a:r>
                  <a:rPr lang="en-GB"/>
                  <a:t> </a:t>
                </a:r>
                <a:r>
                  <a:rPr lang="en-GB" err="1"/>
                  <a:t>awal</a:t>
                </a:r>
                <a:r>
                  <a:rPr lang="en-GB"/>
                  <a:t> </a:t>
                </a:r>
                <a:r>
                  <a:rPr lang="en-GB" err="1"/>
                  <a:t>nya</a:t>
                </a:r>
                <a:r>
                  <a:rPr lang="en-GB"/>
                  <a:t> =0, </a:t>
                </a:r>
                <a:r>
                  <a:rPr lang="en-GB" err="1"/>
                  <a:t>dengan</a:t>
                </a:r>
                <a:r>
                  <a:rPr lang="en-GB"/>
                  <a:t> </a:t>
                </a:r>
                <a14:m>
                  <m:oMath xmlns:m="http://schemas.openxmlformats.org/officeDocument/2006/math">
                    <m:sSub>
                      <m:sSubPr>
                        <m:ctrlPr>
                          <a:rPr kumimoji="0" lang="en-US" sz="1200" b="0" i="1" u="none" strike="noStrike" kern="1200" cap="none" spc="0" normalizeH="0" baseline="0" noProof="0" smtClean="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𝑢</m:t>
                        </m:r>
                      </m:e>
                      <m:sub>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𝑡</m:t>
                        </m:r>
                      </m:sub>
                    </m:sSub>
                    <m:d>
                      <m:dPr>
                        <m:ctrlP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e>
                    </m:d>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=0.01</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oMath>
                </a14:m>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14:m>
                  <m:oMath xmlns:m="http://schemas.openxmlformats.org/officeDocument/2006/math">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1</m:t>
                        </m:r>
                      </m:num>
                      <m:den>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2</m:t>
                        </m:r>
                      </m:den>
                    </m:f>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oMath>
                </a14:m>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 </a:t>
                </a:r>
                <a14:m>
                  <m:oMath xmlns:m="http://schemas.openxmlformats.org/officeDocument/2006/math">
                    <m:sSub>
                      <m:sSubPr>
                        <m:ctrlP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𝑢</m:t>
                        </m:r>
                      </m:e>
                      <m:sub>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𝑡</m:t>
                        </m:r>
                      </m:sub>
                    </m:sSub>
                    <m:d>
                      <m:dPr>
                        <m:ctrlP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e>
                    </m:d>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=0.01(</m:t>
                    </m:r>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oMath>
                </a14:m>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14:m>
                  <m:oMath xmlns:m="http://schemas.openxmlformats.org/officeDocument/2006/math">
                    <m:f>
                      <m:fPr>
                        <m:ctrlP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1</m:t>
                        </m:r>
                      </m:num>
                      <m:den>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2</m:t>
                        </m:r>
                      </m:den>
                    </m:f>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2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oMath>
                </a14:m>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Kita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diminta</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untuk</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mencari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x,t</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dari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tali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tersebut</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a:t>
                </a:r>
                <a:endParaRPr lang="en-ID"/>
              </a:p>
              <a:p>
                <a:endParaRPr lang="en-ID"/>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Soal</a:t>
                </a:r>
                <a:r>
                  <a:rPr lang="en-GB"/>
                  <a:t> </a:t>
                </a:r>
                <a:r>
                  <a:rPr lang="en-GB" err="1"/>
                  <a:t>keempat</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PDP </a:t>
                </a:r>
                <a:r>
                  <a:rPr lang="en-GB" err="1"/>
                  <a:t>dari</a:t>
                </a:r>
                <a:r>
                  <a:rPr lang="en-GB"/>
                  <a:t> </a:t>
                </a:r>
                <a:r>
                  <a:rPr lang="en-GB" err="1"/>
                  <a:t>buku</a:t>
                </a:r>
                <a:r>
                  <a:rPr lang="en-GB"/>
                  <a:t> </a:t>
                </a:r>
                <a:r>
                  <a:rPr lang="en-GB" err="1"/>
                  <a:t>Kreyszig</a:t>
                </a:r>
                <a:r>
                  <a:rPr lang="en-GB"/>
                  <a:t> </a:t>
                </a:r>
                <a:r>
                  <a:rPr lang="en-GB" err="1"/>
                  <a:t>bagian</a:t>
                </a:r>
                <a:r>
                  <a:rPr lang="en-GB"/>
                  <a:t> 12.3 no 14. Kita </a:t>
                </a:r>
                <a:r>
                  <a:rPr lang="en-GB" err="1"/>
                  <a:t>diberi</a:t>
                </a:r>
                <a:r>
                  <a:rPr lang="en-GB"/>
                  <a:t> </a:t>
                </a:r>
                <a:r>
                  <a:rPr lang="en-GB" err="1"/>
                  <a:t>sebuah</a:t>
                </a:r>
                <a:r>
                  <a:rPr lang="en-GB"/>
                  <a:t> </a:t>
                </a:r>
                <a:r>
                  <a:rPr lang="en-GB" err="1"/>
                  <a:t>tali</a:t>
                </a:r>
                <a:r>
                  <a:rPr lang="en-GB"/>
                  <a:t> yang </a:t>
                </a:r>
                <a:r>
                  <a:rPr lang="en-GB" err="1"/>
                  <a:t>memiliki</a:t>
                </a:r>
                <a:r>
                  <a:rPr lang="en-GB"/>
                  <a:t> Panjang = Pi dan c^2=1. </a:t>
                </a:r>
                <a:r>
                  <a:rPr lang="en-GB" err="1"/>
                  <a:t>Perpindahan</a:t>
                </a:r>
                <a:r>
                  <a:rPr lang="en-GB"/>
                  <a:t> </a:t>
                </a:r>
                <a:r>
                  <a:rPr lang="en-GB" err="1"/>
                  <a:t>awal</a:t>
                </a:r>
                <a:r>
                  <a:rPr lang="en-GB"/>
                  <a:t> </a:t>
                </a:r>
                <a:r>
                  <a:rPr lang="en-GB" err="1"/>
                  <a:t>nya</a:t>
                </a:r>
                <a:r>
                  <a:rPr lang="en-GB"/>
                  <a:t> =0, </a:t>
                </a:r>
                <a:r>
                  <a:rPr lang="en-GB" err="1"/>
                  <a:t>dengan</a:t>
                </a:r>
                <a:r>
                  <a:rPr lang="en-GB"/>
                  <a:t> </a:t>
                </a:r>
                <a:r>
                  <a:rPr kumimoji="0" lang="id-ID"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𝑢</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_</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𝑡</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 (</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𝑥,0)=0.01𝑥</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0≤𝑥≤1</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2</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 𝜋</a:t>
                </a:r>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 </a:t>
                </a:r>
                <a:r>
                  <a:rPr kumimoji="0" lang="id-ID"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𝑢</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_</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𝑡</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 (</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𝑥,0)=0.01(</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𝜋−𝑥)</a:t>
                </a:r>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1</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2</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 𝜋</a:t>
                </a:r>
                <a:r>
                  <a:rPr kumimoji="0" lang="en-GB"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≤𝑥≤</a:t>
                </a:r>
                <a:r>
                  <a:rPr kumimoji="0" lang="en-US" sz="1200" b="0" i="0"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a:t>𝜋</a:t>
                </a:r>
                <a:r>
                  <a:rPr kumimoji="0" lang="en-US"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Kita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diminta</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untuk</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mencari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x,t</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dari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tali</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12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tersebut</a:t>
                </a:r>
                <a:r>
                  <a:rPr kumimoji="0" lang="en-GB" sz="12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a:t>
                </a:r>
                <a:endParaRPr lang="en-ID"/>
              </a:p>
              <a:p>
                <a:endParaRPr lang="en-ID"/>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25</a:t>
            </a:fld>
            <a:endParaRPr lang="en-US" noProof="0"/>
          </a:p>
        </p:txBody>
      </p:sp>
    </p:spTree>
    <p:extLst>
      <p:ext uri="{BB962C8B-B14F-4D97-AF65-F5344CB8AC3E}">
        <p14:creationId xmlns:p14="http://schemas.microsoft.com/office/powerpoint/2010/main" val="774295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Rumus</a:t>
            </a:r>
            <a:r>
              <a:rPr lang="en-GB"/>
              <a:t> u(</a:t>
            </a:r>
            <a:r>
              <a:rPr lang="en-GB" err="1"/>
              <a:t>x,t</a:t>
            </a:r>
            <a:r>
              <a:rPr lang="en-GB"/>
              <a:t>) </a:t>
            </a:r>
            <a:r>
              <a:rPr lang="en-GB" err="1"/>
              <a:t>berdasarkan</a:t>
            </a:r>
            <a:r>
              <a:rPr lang="en-GB"/>
              <a:t> </a:t>
            </a:r>
            <a:r>
              <a:rPr lang="en-GB" err="1"/>
              <a:t>buku</a:t>
            </a:r>
            <a:r>
              <a:rPr lang="en-GB"/>
              <a:t> dan </a:t>
            </a:r>
            <a:r>
              <a:rPr lang="en-GB" err="1"/>
              <a:t>catatan</a:t>
            </a:r>
            <a:r>
              <a:rPr lang="en-GB"/>
              <a:t> </a:t>
            </a:r>
            <a:r>
              <a:rPr lang="en-GB" err="1"/>
              <a:t>materi</a:t>
            </a:r>
            <a:r>
              <a:rPr lang="en-GB"/>
              <a:t> </a:t>
            </a:r>
            <a:r>
              <a:rPr lang="en-GB" err="1"/>
              <a:t>dari</a:t>
            </a:r>
            <a:r>
              <a:rPr lang="en-GB"/>
              <a:t> </a:t>
            </a:r>
            <a:r>
              <a:rPr lang="en-GB" err="1"/>
              <a:t>ibu</a:t>
            </a:r>
            <a:r>
              <a:rPr lang="en-GB"/>
              <a:t> Owen </a:t>
            </a:r>
            <a:r>
              <a:rPr lang="en-GB" err="1"/>
              <a:t>selaku</a:t>
            </a:r>
            <a:r>
              <a:rPr lang="en-GB"/>
              <a:t> </a:t>
            </a:r>
            <a:r>
              <a:rPr lang="en-GB" err="1"/>
              <a:t>dosen</a:t>
            </a:r>
            <a:r>
              <a:rPr lang="en-GB"/>
              <a:t> </a:t>
            </a:r>
            <a:r>
              <a:rPr lang="en-GB" err="1"/>
              <a:t>mata</a:t>
            </a:r>
            <a:r>
              <a:rPr lang="en-GB"/>
              <a:t> </a:t>
            </a:r>
            <a:r>
              <a:rPr lang="en-GB" err="1"/>
              <a:t>kuliah</a:t>
            </a:r>
            <a:r>
              <a:rPr lang="en-GB"/>
              <a:t> </a:t>
            </a:r>
            <a:r>
              <a:rPr lang="en-GB" err="1"/>
              <a:t>ini</a:t>
            </a:r>
            <a:r>
              <a:rPr lang="en-GB"/>
              <a:t> </a:t>
            </a:r>
            <a:r>
              <a:rPr lang="en-GB" err="1"/>
              <a:t>diberikan</a:t>
            </a:r>
            <a:r>
              <a:rPr lang="en-GB"/>
              <a:t> </a:t>
            </a:r>
            <a:r>
              <a:rPr lang="en-GB" err="1"/>
              <a:t>seperti</a:t>
            </a:r>
            <a:r>
              <a:rPr lang="en-GB"/>
              <a:t> </a:t>
            </a:r>
            <a:r>
              <a:rPr lang="en-GB" err="1"/>
              <a:t>berikut</a:t>
            </a:r>
            <a:r>
              <a:rPr lang="en-GB"/>
              <a:t>. Kita </a:t>
            </a:r>
            <a:r>
              <a:rPr lang="en-GB" err="1"/>
              <a:t>tinggal</a:t>
            </a:r>
            <a:r>
              <a:rPr lang="en-GB"/>
              <a:t> </a:t>
            </a:r>
            <a:r>
              <a:rPr lang="en-GB" err="1"/>
              <a:t>mencari</a:t>
            </a:r>
            <a:r>
              <a:rPr lang="en-GB"/>
              <a:t> </a:t>
            </a:r>
            <a:r>
              <a:rPr lang="en-GB" err="1"/>
              <a:t>lambda_n</a:t>
            </a:r>
            <a:r>
              <a:rPr lang="en-GB"/>
              <a:t>, </a:t>
            </a:r>
            <a:r>
              <a:rPr lang="en-GB" err="1"/>
              <a:t>B_n</a:t>
            </a:r>
            <a:r>
              <a:rPr lang="en-GB"/>
              <a:t>, dan </a:t>
            </a:r>
            <a:r>
              <a:rPr lang="en-GB" err="1"/>
              <a:t>B_n</a:t>
            </a:r>
            <a:r>
              <a:rPr lang="en-GB"/>
              <a:t>*. Karena </a:t>
            </a:r>
            <a:r>
              <a:rPr lang="en-GB" err="1"/>
              <a:t>telah</a:t>
            </a:r>
            <a:r>
              <a:rPr lang="en-GB"/>
              <a:t> </a:t>
            </a:r>
            <a:r>
              <a:rPr lang="en-GB" err="1"/>
              <a:t>diketahui</a:t>
            </a:r>
            <a:r>
              <a:rPr lang="en-GB"/>
              <a:t> </a:t>
            </a:r>
            <a:r>
              <a:rPr lang="en-GB" err="1"/>
              <a:t>nilai</a:t>
            </a:r>
            <a:r>
              <a:rPr lang="en-GB"/>
              <a:t> c^2=1 dan L=Pi, </a:t>
            </a:r>
            <a:r>
              <a:rPr lang="en-GB" err="1"/>
              <a:t>maka</a:t>
            </a:r>
            <a:r>
              <a:rPr lang="en-GB"/>
              <a:t> </a:t>
            </a:r>
            <a:r>
              <a:rPr lang="en-GB" err="1"/>
              <a:t>nilai</a:t>
            </a:r>
            <a:r>
              <a:rPr lang="en-GB"/>
              <a:t> </a:t>
            </a:r>
            <a:r>
              <a:rPr lang="en-GB" err="1"/>
              <a:t>lambda_n</a:t>
            </a:r>
            <a:r>
              <a:rPr lang="en-GB"/>
              <a:t> </a:t>
            </a:r>
            <a:r>
              <a:rPr lang="en-GB" err="1"/>
              <a:t>dapat</a:t>
            </a:r>
            <a:r>
              <a:rPr lang="en-GB"/>
              <a:t> </a:t>
            </a:r>
            <a:r>
              <a:rPr lang="en-GB" err="1"/>
              <a:t>ditemukan</a:t>
            </a:r>
            <a:r>
              <a:rPr lang="en-GB"/>
              <a:t> </a:t>
            </a:r>
            <a:r>
              <a:rPr lang="en-GB" err="1"/>
              <a:t>yaitu</a:t>
            </a:r>
            <a:r>
              <a:rPr lang="en-GB"/>
              <a:t> n </a:t>
            </a:r>
            <a:r>
              <a:rPr lang="en-GB" err="1"/>
              <a:t>untuk</a:t>
            </a:r>
            <a:r>
              <a:rPr lang="en-GB"/>
              <a:t> c=1 dan –n </a:t>
            </a:r>
            <a:r>
              <a:rPr lang="en-GB" err="1"/>
              <a:t>untuk</a:t>
            </a:r>
            <a:r>
              <a:rPr lang="en-GB"/>
              <a:t> c=-1.</a:t>
            </a:r>
            <a:r>
              <a:rPr lang="en-ID"/>
              <a:t> </a:t>
            </a:r>
            <a:r>
              <a:rPr lang="en-ID" err="1"/>
              <a:t>Diketahui</a:t>
            </a:r>
            <a:r>
              <a:rPr lang="en-ID"/>
              <a:t> f(x)=0 </a:t>
            </a:r>
            <a:r>
              <a:rPr lang="en-ID" err="1"/>
              <a:t>karena</a:t>
            </a:r>
            <a:r>
              <a:rPr lang="en-ID"/>
              <a:t> </a:t>
            </a:r>
            <a:r>
              <a:rPr lang="en-ID" err="1"/>
              <a:t>perpindahan</a:t>
            </a:r>
            <a:r>
              <a:rPr lang="en-ID"/>
              <a:t> </a:t>
            </a:r>
            <a:r>
              <a:rPr lang="en-ID" err="1"/>
              <a:t>awalnnya</a:t>
            </a:r>
            <a:r>
              <a:rPr lang="en-ID"/>
              <a:t> =0, dan g(x) yang </a:t>
            </a:r>
            <a:r>
              <a:rPr lang="en-ID" err="1"/>
              <a:t>merupakan</a:t>
            </a:r>
            <a:r>
              <a:rPr lang="en-ID"/>
              <a:t> </a:t>
            </a:r>
            <a:r>
              <a:rPr lang="en-ID" err="1"/>
              <a:t>fungsi</a:t>
            </a:r>
            <a:r>
              <a:rPr lang="en-ID"/>
              <a:t> piecewise </a:t>
            </a:r>
            <a:r>
              <a:rPr lang="en-ID" err="1"/>
              <a:t>sebagai</a:t>
            </a:r>
            <a:r>
              <a:rPr lang="en-ID"/>
              <a:t> </a:t>
            </a:r>
            <a:r>
              <a:rPr lang="en-ID" err="1"/>
              <a:t>berikut</a:t>
            </a:r>
            <a:r>
              <a:rPr lang="en-ID"/>
              <a:t>. </a:t>
            </a:r>
            <a:r>
              <a:rPr lang="en-ID" err="1"/>
              <a:t>Niali</a:t>
            </a:r>
            <a:r>
              <a:rPr lang="en-ID"/>
              <a:t> </a:t>
            </a:r>
            <a:r>
              <a:rPr lang="en-ID" err="1"/>
              <a:t>B_n</a:t>
            </a:r>
            <a:r>
              <a:rPr lang="en-ID"/>
              <a:t> </a:t>
            </a:r>
            <a:r>
              <a:rPr lang="en-ID" err="1"/>
              <a:t>akan</a:t>
            </a:r>
            <a:r>
              <a:rPr lang="en-ID"/>
              <a:t> =0, </a:t>
            </a:r>
            <a:r>
              <a:rPr lang="en-ID" err="1"/>
              <a:t>karena</a:t>
            </a:r>
            <a:r>
              <a:rPr lang="en-ID"/>
              <a:t> </a:t>
            </a:r>
            <a:r>
              <a:rPr lang="en-ID" err="1"/>
              <a:t>dia</a:t>
            </a:r>
            <a:r>
              <a:rPr lang="en-ID"/>
              <a:t> </a:t>
            </a:r>
            <a:r>
              <a:rPr lang="en-ID" err="1"/>
              <a:t>terkait</a:t>
            </a:r>
            <a:r>
              <a:rPr lang="en-ID"/>
              <a:t> </a:t>
            </a:r>
            <a:r>
              <a:rPr lang="en-ID" err="1"/>
              <a:t>dengan</a:t>
            </a:r>
            <a:r>
              <a:rPr lang="en-ID"/>
              <a:t> f(x) yang </a:t>
            </a:r>
            <a:r>
              <a:rPr lang="en-ID" err="1"/>
              <a:t>diketahui</a:t>
            </a:r>
            <a:r>
              <a:rPr lang="en-ID"/>
              <a:t> =0. </a:t>
            </a:r>
            <a:r>
              <a:rPr lang="en-ID" err="1"/>
              <a:t>Untuk</a:t>
            </a:r>
            <a:r>
              <a:rPr lang="en-ID"/>
              <a:t> </a:t>
            </a:r>
            <a:r>
              <a:rPr lang="en-ID" err="1"/>
              <a:t>mencari</a:t>
            </a:r>
            <a:r>
              <a:rPr lang="en-ID"/>
              <a:t> </a:t>
            </a:r>
            <a:r>
              <a:rPr lang="en-ID" err="1"/>
              <a:t>nilai</a:t>
            </a:r>
            <a:r>
              <a:rPr lang="en-ID"/>
              <a:t> </a:t>
            </a:r>
            <a:r>
              <a:rPr lang="en-ID" err="1"/>
              <a:t>B_n</a:t>
            </a:r>
            <a:r>
              <a:rPr lang="en-ID"/>
              <a:t>*, </a:t>
            </a:r>
            <a:r>
              <a:rPr lang="en-ID" err="1"/>
              <a:t>karena</a:t>
            </a:r>
            <a:r>
              <a:rPr lang="en-ID"/>
              <a:t> </a:t>
            </a:r>
            <a:r>
              <a:rPr lang="en-ID" err="1"/>
              <a:t>dia</a:t>
            </a:r>
            <a:r>
              <a:rPr lang="en-ID"/>
              <a:t> </a:t>
            </a:r>
            <a:r>
              <a:rPr lang="en-ID" err="1"/>
              <a:t>terkait</a:t>
            </a:r>
            <a:r>
              <a:rPr lang="en-ID"/>
              <a:t> </a:t>
            </a:r>
            <a:r>
              <a:rPr lang="en-ID" err="1"/>
              <a:t>dengan</a:t>
            </a:r>
            <a:r>
              <a:rPr lang="en-ID"/>
              <a:t> g(x) yang </a:t>
            </a:r>
            <a:r>
              <a:rPr lang="en-ID" err="1"/>
              <a:t>merupakan</a:t>
            </a:r>
            <a:r>
              <a:rPr lang="en-ID"/>
              <a:t> </a:t>
            </a:r>
            <a:r>
              <a:rPr lang="en-ID" err="1"/>
              <a:t>fungsi</a:t>
            </a:r>
            <a:r>
              <a:rPr lang="en-ID"/>
              <a:t> piecewise, </a:t>
            </a:r>
            <a:r>
              <a:rPr lang="en-ID" err="1"/>
              <a:t>maka</a:t>
            </a:r>
            <a:r>
              <a:rPr lang="en-ID"/>
              <a:t> </a:t>
            </a:r>
            <a:r>
              <a:rPr lang="en-ID" err="1"/>
              <a:t>kita</a:t>
            </a:r>
            <a:r>
              <a:rPr lang="en-ID"/>
              <a:t> </a:t>
            </a:r>
            <a:r>
              <a:rPr lang="en-ID" err="1"/>
              <a:t>mempunyai</a:t>
            </a:r>
            <a:r>
              <a:rPr lang="en-ID"/>
              <a:t> 2 integral </a:t>
            </a:r>
            <a:r>
              <a:rPr lang="en-ID" err="1"/>
              <a:t>dengan</a:t>
            </a:r>
            <a:r>
              <a:rPr lang="en-ID"/>
              <a:t> </a:t>
            </a:r>
            <a:r>
              <a:rPr lang="en-ID" err="1"/>
              <a:t>batas</a:t>
            </a:r>
            <a:r>
              <a:rPr lang="en-ID"/>
              <a:t> yang </a:t>
            </a:r>
            <a:r>
              <a:rPr lang="en-ID" err="1"/>
              <a:t>berbeda</a:t>
            </a:r>
            <a:r>
              <a:rPr lang="en-ID"/>
              <a:t>. </a:t>
            </a:r>
            <a:endParaRPr lang="en-GB"/>
          </a:p>
        </p:txBody>
      </p:sp>
      <p:sp>
        <p:nvSpPr>
          <p:cNvPr id="4" name="Slide Number Placeholder 3"/>
          <p:cNvSpPr>
            <a:spLocks noGrp="1"/>
          </p:cNvSpPr>
          <p:nvPr>
            <p:ph type="sldNum" sz="quarter" idx="5"/>
          </p:nvPr>
        </p:nvSpPr>
        <p:spPr/>
        <p:txBody>
          <a:bodyPr/>
          <a:lstStyle/>
          <a:p>
            <a:fld id="{B5F4110D-4E99-49C1-BF09-9D9E5818BB6B}" type="slidenum">
              <a:rPr lang="en-US" noProof="0" smtClean="0"/>
              <a:t>26</a:t>
            </a:fld>
            <a:endParaRPr lang="en-US" noProof="0"/>
          </a:p>
        </p:txBody>
      </p:sp>
    </p:spTree>
    <p:extLst>
      <p:ext uri="{BB962C8B-B14F-4D97-AF65-F5344CB8AC3E}">
        <p14:creationId xmlns:p14="http://schemas.microsoft.com/office/powerpoint/2010/main" val="1437755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Integral </a:t>
            </a:r>
            <a:r>
              <a:rPr lang="en-GB" err="1"/>
              <a:t>dicari</a:t>
            </a:r>
            <a:r>
              <a:rPr lang="en-GB"/>
              <a:t> masing2 </a:t>
            </a:r>
            <a:r>
              <a:rPr lang="en-GB" err="1"/>
              <a:t>sebagai</a:t>
            </a:r>
            <a:r>
              <a:rPr lang="en-GB"/>
              <a:t> </a:t>
            </a:r>
            <a:r>
              <a:rPr lang="en-GB" err="1"/>
              <a:t>berikut</a:t>
            </a:r>
            <a:r>
              <a:rPr lang="en-GB"/>
              <a:t>. </a:t>
            </a:r>
            <a:r>
              <a:rPr lang="en-GB" err="1"/>
              <a:t>Hingga</a:t>
            </a:r>
            <a:r>
              <a:rPr lang="en-GB"/>
              <a:t> </a:t>
            </a:r>
            <a:r>
              <a:rPr lang="en-GB" err="1"/>
              <a:t>akhrinya</a:t>
            </a:r>
            <a:r>
              <a:rPr lang="en-GB"/>
              <a:t> </a:t>
            </a:r>
            <a:r>
              <a:rPr lang="en-GB" err="1"/>
              <a:t>kita</a:t>
            </a:r>
            <a:r>
              <a:rPr lang="en-GB"/>
              <a:t> </a:t>
            </a:r>
            <a:r>
              <a:rPr lang="en-GB" err="1"/>
              <a:t>dapatkan</a:t>
            </a:r>
            <a:r>
              <a:rPr lang="en-GB"/>
              <a:t> </a:t>
            </a:r>
            <a:r>
              <a:rPr lang="en-GB" err="1"/>
              <a:t>nilai</a:t>
            </a:r>
            <a:r>
              <a:rPr lang="en-GB"/>
              <a:t> </a:t>
            </a:r>
            <a:r>
              <a:rPr lang="en-GB" err="1"/>
              <a:t>dari</a:t>
            </a:r>
            <a:r>
              <a:rPr lang="en-GB"/>
              <a:t> </a:t>
            </a:r>
            <a:r>
              <a:rPr lang="en-GB" err="1"/>
              <a:t>kedua</a:t>
            </a:r>
            <a:r>
              <a:rPr lang="en-GB"/>
              <a:t> integral di </a:t>
            </a:r>
            <a:r>
              <a:rPr lang="en-GB" err="1"/>
              <a:t>substitusikan</a:t>
            </a:r>
            <a:r>
              <a:rPr lang="en-GB"/>
              <a:t> </a:t>
            </a:r>
            <a:r>
              <a:rPr lang="en-GB" err="1"/>
              <a:t>ke</a:t>
            </a:r>
            <a:r>
              <a:rPr lang="en-GB"/>
              <a:t> </a:t>
            </a:r>
            <a:r>
              <a:rPr lang="en-GB" err="1"/>
              <a:t>B_n</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27</a:t>
            </a:fld>
            <a:endParaRPr lang="en-US" noProof="0"/>
          </a:p>
        </p:txBody>
      </p:sp>
    </p:spTree>
    <p:extLst>
      <p:ext uri="{BB962C8B-B14F-4D97-AF65-F5344CB8AC3E}">
        <p14:creationId xmlns:p14="http://schemas.microsoft.com/office/powerpoint/2010/main" val="168044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Karena </a:t>
            </a:r>
            <a:r>
              <a:rPr lang="en-US" err="1"/>
              <a:t>nilai</a:t>
            </a:r>
            <a:r>
              <a:rPr lang="en-US"/>
              <a:t> </a:t>
            </a:r>
            <a:r>
              <a:rPr lang="en-US" err="1"/>
              <a:t>lambda_n</a:t>
            </a:r>
            <a:r>
              <a:rPr lang="en-US"/>
              <a:t>, </a:t>
            </a:r>
            <a:r>
              <a:rPr lang="en-US" err="1"/>
              <a:t>B_n</a:t>
            </a:r>
            <a:r>
              <a:rPr lang="en-US"/>
              <a:t>, dan </a:t>
            </a:r>
            <a:r>
              <a:rPr lang="en-US" err="1"/>
              <a:t>B_n</a:t>
            </a:r>
            <a:r>
              <a:rPr lang="en-US"/>
              <a:t>* </a:t>
            </a:r>
            <a:r>
              <a:rPr lang="en-US" err="1"/>
              <a:t>sudah</a:t>
            </a:r>
            <a:r>
              <a:rPr lang="en-US"/>
              <a:t> </a:t>
            </a:r>
            <a:r>
              <a:rPr lang="en-US" err="1"/>
              <a:t>diketahui</a:t>
            </a:r>
            <a:r>
              <a:rPr lang="en-US"/>
              <a:t>, </a:t>
            </a:r>
            <a:r>
              <a:rPr lang="en-US" err="1"/>
              <a:t>maka</a:t>
            </a:r>
            <a:r>
              <a:rPr lang="en-US"/>
              <a:t> </a:t>
            </a:r>
            <a:r>
              <a:rPr lang="en-US" err="1"/>
              <a:t>kita</a:t>
            </a:r>
            <a:r>
              <a:rPr lang="en-US"/>
              <a:t> </a:t>
            </a:r>
            <a:r>
              <a:rPr lang="en-US" err="1"/>
              <a:t>tinggal</a:t>
            </a:r>
            <a:r>
              <a:rPr lang="en-US"/>
              <a:t> </a:t>
            </a:r>
            <a:r>
              <a:rPr lang="en-US" err="1"/>
              <a:t>mensubstitusikan</a:t>
            </a:r>
            <a:r>
              <a:rPr lang="en-US"/>
              <a:t> </a:t>
            </a:r>
            <a:r>
              <a:rPr lang="en-US" err="1"/>
              <a:t>balik</a:t>
            </a:r>
            <a:r>
              <a:rPr lang="en-US"/>
              <a:t> </a:t>
            </a:r>
            <a:r>
              <a:rPr lang="en-US" err="1"/>
              <a:t>ke</a:t>
            </a:r>
            <a:r>
              <a:rPr lang="en-US"/>
              <a:t> </a:t>
            </a:r>
            <a:r>
              <a:rPr lang="en-US" err="1"/>
              <a:t>persamaan</a:t>
            </a:r>
            <a:r>
              <a:rPr lang="en-US"/>
              <a:t> u(</a:t>
            </a:r>
            <a:r>
              <a:rPr lang="en-US" err="1"/>
              <a:t>x,t</a:t>
            </a:r>
            <a:r>
              <a:rPr lang="en-US"/>
              <a:t>) yang </a:t>
            </a:r>
            <a:r>
              <a:rPr lang="en-US" err="1"/>
              <a:t>sudah</a:t>
            </a:r>
            <a:r>
              <a:rPr lang="en-US"/>
              <a:t> </a:t>
            </a:r>
            <a:r>
              <a:rPr lang="en-US" err="1"/>
              <a:t>diberikan</a:t>
            </a:r>
            <a:r>
              <a:rPr lang="en-US"/>
              <a:t> pada slide </a:t>
            </a:r>
            <a:r>
              <a:rPr lang="en-US" err="1"/>
              <a:t>halaman</a:t>
            </a:r>
            <a:r>
              <a:rPr lang="en-US"/>
              <a:t> 25. </a:t>
            </a:r>
            <a:r>
              <a:rPr lang="en-US" err="1"/>
              <a:t>Terlihat</a:t>
            </a:r>
            <a:r>
              <a:rPr lang="en-US"/>
              <a:t> </a:t>
            </a:r>
            <a:r>
              <a:rPr lang="en-US" err="1"/>
              <a:t>hasil</a:t>
            </a:r>
            <a:r>
              <a:rPr lang="en-US"/>
              <a:t> </a:t>
            </a:r>
            <a:r>
              <a:rPr lang="en-US" err="1"/>
              <a:t>solusi</a:t>
            </a:r>
            <a:r>
              <a:rPr lang="en-US"/>
              <a:t> u(</a:t>
            </a:r>
            <a:r>
              <a:rPr lang="en-US" err="1"/>
              <a:t>x,t</a:t>
            </a:r>
            <a:r>
              <a:rPr lang="en-US"/>
              <a:t>) </a:t>
            </a:r>
            <a:r>
              <a:rPr lang="en-US" err="1"/>
              <a:t>nilainnya</a:t>
            </a:r>
            <a:r>
              <a:rPr lang="en-US"/>
              <a:t> </a:t>
            </a:r>
            <a:r>
              <a:rPr lang="en-US" err="1"/>
              <a:t>sama</a:t>
            </a:r>
            <a:r>
              <a:rPr lang="en-US"/>
              <a:t> </a:t>
            </a:r>
            <a:r>
              <a:rPr lang="en-US" err="1"/>
              <a:t>untuk</a:t>
            </a:r>
            <a:r>
              <a:rPr lang="en-US"/>
              <a:t> c=1 dan c=-1.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4110D-4E99-49C1-BF09-9D9E5818BB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898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Terlihat</a:t>
            </a:r>
            <a:r>
              <a:rPr lang="en-GB"/>
              <a:t> di </a:t>
            </a:r>
            <a:r>
              <a:rPr lang="en-GB" err="1"/>
              <a:t>sebelah</a:t>
            </a:r>
            <a:r>
              <a:rPr lang="en-GB"/>
              <a:t> </a:t>
            </a:r>
            <a:r>
              <a:rPr lang="en-GB" err="1"/>
              <a:t>kiri</a:t>
            </a:r>
            <a:r>
              <a:rPr lang="en-GB"/>
              <a:t> </a:t>
            </a:r>
            <a:r>
              <a:rPr lang="en-GB" err="1"/>
              <a:t>gambar</a:t>
            </a:r>
            <a:r>
              <a:rPr lang="en-GB"/>
              <a:t> 4.1 yang </a:t>
            </a:r>
            <a:r>
              <a:rPr lang="en-GB" err="1"/>
              <a:t>merupakan</a:t>
            </a:r>
            <a:r>
              <a:rPr lang="en-GB"/>
              <a:t> plot </a:t>
            </a:r>
            <a:r>
              <a:rPr lang="en-GB" err="1"/>
              <a:t>dari</a:t>
            </a:r>
            <a:r>
              <a:rPr lang="en-GB"/>
              <a:t> </a:t>
            </a:r>
            <a:r>
              <a:rPr lang="en-GB" err="1"/>
              <a:t>soal</a:t>
            </a:r>
            <a:r>
              <a:rPr lang="en-GB"/>
              <a:t> </a:t>
            </a:r>
            <a:r>
              <a:rPr lang="en-GB" err="1"/>
              <a:t>yaitu</a:t>
            </a:r>
            <a:r>
              <a:rPr lang="en-GB"/>
              <a:t> </a:t>
            </a:r>
            <a:r>
              <a:rPr lang="en-GB" err="1"/>
              <a:t>fungsi</a:t>
            </a:r>
            <a:r>
              <a:rPr lang="en-GB"/>
              <a:t> g(x) yang piecewise. Bagian </a:t>
            </a:r>
            <a:r>
              <a:rPr lang="en-GB" err="1"/>
              <a:t>tengah</a:t>
            </a:r>
            <a:r>
              <a:rPr lang="en-GB"/>
              <a:t> </a:t>
            </a:r>
            <a:r>
              <a:rPr lang="en-GB" err="1"/>
              <a:t>terlihat</a:t>
            </a:r>
            <a:r>
              <a:rPr lang="en-GB"/>
              <a:t> </a:t>
            </a:r>
            <a:r>
              <a:rPr lang="en-GB" err="1"/>
              <a:t>gambar</a:t>
            </a:r>
            <a:r>
              <a:rPr lang="en-GB"/>
              <a:t> 4.2 </a:t>
            </a:r>
            <a:r>
              <a:rPr lang="en-GB" err="1"/>
              <a:t>menunjukkan</a:t>
            </a:r>
            <a:r>
              <a:rPr lang="en-GB"/>
              <a:t> </a:t>
            </a:r>
            <a:r>
              <a:rPr lang="en-GB" err="1"/>
              <a:t>animasi</a:t>
            </a:r>
            <a:r>
              <a:rPr lang="en-GB"/>
              <a:t> plot </a:t>
            </a:r>
            <a:r>
              <a:rPr lang="en-GB" err="1"/>
              <a:t>dari</a:t>
            </a:r>
            <a:r>
              <a:rPr lang="en-GB"/>
              <a:t> u(</a:t>
            </a:r>
            <a:r>
              <a:rPr lang="en-GB" err="1"/>
              <a:t>x,t</a:t>
            </a:r>
            <a:r>
              <a:rPr lang="en-GB"/>
              <a:t>) </a:t>
            </a:r>
            <a:r>
              <a:rPr lang="en-GB" err="1"/>
              <a:t>untuk</a:t>
            </a:r>
            <a:r>
              <a:rPr lang="en-GB"/>
              <a:t> t </a:t>
            </a:r>
            <a:r>
              <a:rPr lang="en-GB" err="1"/>
              <a:t>dari</a:t>
            </a:r>
            <a:r>
              <a:rPr lang="en-GB"/>
              <a:t> 0 </a:t>
            </a:r>
            <a:r>
              <a:rPr lang="en-GB" err="1"/>
              <a:t>smp</a:t>
            </a:r>
            <a:r>
              <a:rPr lang="en-GB"/>
              <a:t> 10. Bagian </a:t>
            </a:r>
            <a:r>
              <a:rPr lang="en-GB" err="1"/>
              <a:t>kanan</a:t>
            </a:r>
            <a:r>
              <a:rPr lang="en-GB"/>
              <a:t> </a:t>
            </a:r>
            <a:r>
              <a:rPr lang="en-GB" err="1"/>
              <a:t>gambar</a:t>
            </a:r>
            <a:r>
              <a:rPr lang="en-GB"/>
              <a:t> 4.3 </a:t>
            </a:r>
            <a:r>
              <a:rPr lang="en-GB" err="1"/>
              <a:t>merupakan</a:t>
            </a:r>
            <a:r>
              <a:rPr lang="en-GB"/>
              <a:t> </a:t>
            </a:r>
            <a:r>
              <a:rPr lang="en-GB" err="1"/>
              <a:t>gambar</a:t>
            </a:r>
            <a:r>
              <a:rPr lang="en-GB"/>
              <a:t> </a:t>
            </a:r>
            <a:r>
              <a:rPr lang="en-GB" err="1"/>
              <a:t>grafik</a:t>
            </a:r>
            <a:r>
              <a:rPr lang="en-GB"/>
              <a:t> 3D </a:t>
            </a:r>
            <a:r>
              <a:rPr lang="en-GB" err="1"/>
              <a:t>dari</a:t>
            </a:r>
            <a:r>
              <a:rPr lang="en-GB"/>
              <a:t> u(</a:t>
            </a:r>
            <a:r>
              <a:rPr lang="en-GB" err="1"/>
              <a:t>x,t</a:t>
            </a:r>
            <a:r>
              <a:rPr lang="en-GB"/>
              <a:t>) </a:t>
            </a:r>
            <a:r>
              <a:rPr lang="en-GB" err="1"/>
              <a:t>untuk</a:t>
            </a:r>
            <a:r>
              <a:rPr lang="en-GB"/>
              <a:t> t </a:t>
            </a:r>
            <a:r>
              <a:rPr lang="en-GB" err="1"/>
              <a:t>dari</a:t>
            </a:r>
            <a:r>
              <a:rPr lang="en-GB"/>
              <a:t> 0 </a:t>
            </a:r>
            <a:r>
              <a:rPr lang="en-GB" err="1"/>
              <a:t>smp</a:t>
            </a:r>
            <a:r>
              <a:rPr lang="en-GB"/>
              <a:t> 10 dan x </a:t>
            </a:r>
            <a:r>
              <a:rPr lang="en-GB" err="1"/>
              <a:t>dari</a:t>
            </a:r>
            <a:r>
              <a:rPr lang="en-GB"/>
              <a:t> 0 </a:t>
            </a:r>
            <a:r>
              <a:rPr lang="en-GB" err="1"/>
              <a:t>smp</a:t>
            </a:r>
            <a:r>
              <a:rPr lang="en-GB"/>
              <a:t> Pi.</a:t>
            </a:r>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a:p>
        </p:txBody>
      </p:sp>
    </p:spTree>
    <p:extLst>
      <p:ext uri="{BB962C8B-B14F-4D97-AF65-F5344CB8AC3E}">
        <p14:creationId xmlns:p14="http://schemas.microsoft.com/office/powerpoint/2010/main" val="199295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Soal</a:t>
            </a:r>
            <a:r>
              <a:rPr lang="en-GB"/>
              <a:t> </a:t>
            </a:r>
            <a:r>
              <a:rPr lang="en-GB" err="1"/>
              <a:t>pertama</a:t>
            </a:r>
            <a:r>
              <a:rPr lang="en-GB"/>
              <a:t> yang </a:t>
            </a:r>
            <a:r>
              <a:rPr lang="en-GB" err="1"/>
              <a:t>kelompok</a:t>
            </a:r>
            <a:r>
              <a:rPr lang="en-GB"/>
              <a:t> kami </a:t>
            </a:r>
            <a:r>
              <a:rPr lang="en-GB" err="1"/>
              <a:t>telah</a:t>
            </a:r>
            <a:r>
              <a:rPr lang="en-GB"/>
              <a:t> </a:t>
            </a:r>
            <a:r>
              <a:rPr lang="en-GB" err="1"/>
              <a:t>kerjakan</a:t>
            </a:r>
            <a:r>
              <a:rPr lang="en-GB"/>
              <a:t> </a:t>
            </a:r>
            <a:r>
              <a:rPr lang="en-GB" err="1"/>
              <a:t>yaitu</a:t>
            </a:r>
            <a:r>
              <a:rPr lang="en-GB"/>
              <a:t> </a:t>
            </a:r>
            <a:r>
              <a:rPr lang="en-GB" err="1"/>
              <a:t>soal</a:t>
            </a:r>
            <a:r>
              <a:rPr lang="en-GB"/>
              <a:t> DF </a:t>
            </a:r>
            <a:r>
              <a:rPr lang="en-GB" err="1"/>
              <a:t>dari</a:t>
            </a:r>
            <a:r>
              <a:rPr lang="en-GB"/>
              <a:t> </a:t>
            </a:r>
            <a:r>
              <a:rPr lang="en-GB" err="1"/>
              <a:t>buku</a:t>
            </a:r>
            <a:r>
              <a:rPr lang="en-GB"/>
              <a:t> Dyke </a:t>
            </a:r>
            <a:r>
              <a:rPr lang="en-GB" err="1"/>
              <a:t>bagian</a:t>
            </a:r>
            <a:r>
              <a:rPr lang="en-GB"/>
              <a:t> 4 no 12. </a:t>
            </a:r>
            <a:r>
              <a:rPr lang="en-GB" err="1"/>
              <a:t>Diberikan</a:t>
            </a:r>
            <a:r>
              <a:rPr lang="en-GB"/>
              <a:t> DF </a:t>
            </a:r>
            <a:r>
              <a:rPr lang="en-GB" err="1"/>
              <a:t>dari</a:t>
            </a:r>
            <a:r>
              <a:rPr lang="en-GB"/>
              <a:t> x yang </a:t>
            </a:r>
            <a:r>
              <a:rPr lang="en-GB" err="1"/>
              <a:t>sebagai</a:t>
            </a:r>
            <a:r>
              <a:rPr lang="en-GB"/>
              <a:t> </a:t>
            </a:r>
            <a:r>
              <a:rPr lang="en-GB" err="1"/>
              <a:t>berikut</a:t>
            </a:r>
            <a:r>
              <a:rPr lang="en-GB"/>
              <a:t>. Kita </a:t>
            </a:r>
            <a:r>
              <a:rPr lang="en-GB" err="1"/>
              <a:t>diberi</a:t>
            </a:r>
            <a:r>
              <a:rPr lang="en-GB"/>
              <a:t> </a:t>
            </a:r>
            <a:r>
              <a:rPr lang="en-GB" err="1"/>
              <a:t>petunjuk</a:t>
            </a:r>
            <a:r>
              <a:rPr lang="en-GB"/>
              <a:t> </a:t>
            </a:r>
            <a:r>
              <a:rPr lang="en-GB" err="1"/>
              <a:t>untuk</a:t>
            </a:r>
            <a:r>
              <a:rPr lang="en-GB"/>
              <a:t> </a:t>
            </a:r>
            <a:r>
              <a:rPr lang="en-GB" err="1"/>
              <a:t>mencari</a:t>
            </a:r>
            <a:r>
              <a:rPr lang="en-GB"/>
              <a:t> DF x^2 </a:t>
            </a:r>
            <a:r>
              <a:rPr lang="en-GB" err="1"/>
              <a:t>dari</a:t>
            </a:r>
            <a:r>
              <a:rPr lang="en-GB"/>
              <a:t> DF x </a:t>
            </a:r>
            <a:r>
              <a:rPr lang="en-GB" err="1"/>
              <a:t>yg</a:t>
            </a:r>
            <a:r>
              <a:rPr lang="en-GB"/>
              <a:t> </a:t>
            </a:r>
            <a:r>
              <a:rPr lang="en-GB" err="1"/>
              <a:t>telah</a:t>
            </a:r>
            <a:r>
              <a:rPr lang="en-GB"/>
              <a:t> </a:t>
            </a:r>
            <a:r>
              <a:rPr lang="en-GB" err="1"/>
              <a:t>diketahui</a:t>
            </a:r>
            <a:r>
              <a:rPr lang="en-GB"/>
              <a:t> </a:t>
            </a:r>
            <a:r>
              <a:rPr lang="en-GB" err="1"/>
              <a:t>sebelumnya</a:t>
            </a:r>
            <a:r>
              <a:rPr lang="en-GB"/>
              <a:t> </a:t>
            </a:r>
            <a:r>
              <a:rPr lang="en-GB" err="1"/>
              <a:t>dengan</a:t>
            </a:r>
            <a:r>
              <a:rPr lang="en-GB"/>
              <a:t> </a:t>
            </a:r>
            <a:r>
              <a:rPr lang="en-GB" err="1"/>
              <a:t>cara</a:t>
            </a:r>
            <a:r>
              <a:rPr lang="en-GB"/>
              <a:t> di </a:t>
            </a:r>
            <a:r>
              <a:rPr lang="en-GB" err="1"/>
              <a:t>integralkan</a:t>
            </a:r>
            <a:r>
              <a:rPr lang="en-GB"/>
              <a:t>, dan juga </a:t>
            </a:r>
            <a:r>
              <a:rPr lang="en-GB" err="1"/>
              <a:t>mencari</a:t>
            </a:r>
            <a:r>
              <a:rPr lang="en-GB"/>
              <a:t> </a:t>
            </a:r>
            <a:r>
              <a:rPr lang="en-GB" err="1"/>
              <a:t>konstanta</a:t>
            </a:r>
            <a:r>
              <a:rPr lang="en-GB"/>
              <a:t> </a:t>
            </a:r>
            <a:r>
              <a:rPr lang="en-GB" err="1"/>
              <a:t>integrasi</a:t>
            </a:r>
            <a:r>
              <a:rPr lang="en-GB"/>
              <a:t> </a:t>
            </a:r>
            <a:r>
              <a:rPr lang="en-GB" err="1"/>
              <a:t>dari</a:t>
            </a:r>
            <a:r>
              <a:rPr lang="en-GB"/>
              <a:t> x^2 pada </a:t>
            </a:r>
            <a:r>
              <a:rPr lang="en-GB" err="1"/>
              <a:t>rentang</a:t>
            </a:r>
            <a:r>
              <a:rPr lang="en-GB"/>
              <a:t> –Pi </a:t>
            </a:r>
            <a:r>
              <a:rPr lang="en-GB" err="1"/>
              <a:t>smp</a:t>
            </a:r>
            <a:r>
              <a:rPr lang="en-GB"/>
              <a:t> Pi. </a:t>
            </a:r>
            <a:r>
              <a:rPr lang="en-GB" err="1"/>
              <a:t>Metode</a:t>
            </a:r>
            <a:r>
              <a:rPr lang="en-GB"/>
              <a:t> yang </a:t>
            </a:r>
            <a:r>
              <a:rPr lang="en-GB" err="1"/>
              <a:t>sama</a:t>
            </a:r>
            <a:r>
              <a:rPr lang="en-GB"/>
              <a:t> (</a:t>
            </a:r>
            <a:r>
              <a:rPr lang="en-GB" err="1"/>
              <a:t>yaitu</a:t>
            </a:r>
            <a:r>
              <a:rPr lang="en-GB"/>
              <a:t> </a:t>
            </a:r>
            <a:r>
              <a:rPr lang="en-GB" err="1"/>
              <a:t>pengintegralan</a:t>
            </a:r>
            <a:r>
              <a:rPr lang="en-GB"/>
              <a:t>) juga </a:t>
            </a:r>
            <a:r>
              <a:rPr lang="en-GB" err="1"/>
              <a:t>diminta</a:t>
            </a:r>
            <a:r>
              <a:rPr lang="en-GB"/>
              <a:t> </a:t>
            </a:r>
            <a:r>
              <a:rPr lang="en-GB" err="1"/>
              <a:t>dilakukan</a:t>
            </a:r>
            <a:r>
              <a:rPr lang="en-GB"/>
              <a:t> </a:t>
            </a:r>
            <a:r>
              <a:rPr lang="en-GB" err="1"/>
              <a:t>kembali</a:t>
            </a:r>
            <a:r>
              <a:rPr lang="en-GB"/>
              <a:t> </a:t>
            </a:r>
            <a:r>
              <a:rPr lang="en-GB" err="1"/>
              <a:t>untuk</a:t>
            </a:r>
            <a:r>
              <a:rPr lang="en-GB"/>
              <a:t> </a:t>
            </a:r>
            <a:r>
              <a:rPr lang="en-GB" err="1"/>
              <a:t>mencari</a:t>
            </a:r>
            <a:r>
              <a:rPr lang="en-GB"/>
              <a:t> DF x^5, </a:t>
            </a:r>
            <a:r>
              <a:rPr lang="en-GB" err="1"/>
              <a:t>dari</a:t>
            </a:r>
            <a:r>
              <a:rPr lang="en-GB"/>
              <a:t> DF x^4 yang </a:t>
            </a:r>
            <a:r>
              <a:rPr lang="en-GB" err="1"/>
              <a:t>telah</a:t>
            </a:r>
            <a:r>
              <a:rPr lang="en-GB"/>
              <a:t> </a:t>
            </a:r>
            <a:r>
              <a:rPr lang="en-GB" err="1"/>
              <a:t>diketahui</a:t>
            </a:r>
            <a:r>
              <a:rPr lang="en-GB"/>
              <a:t> </a:t>
            </a:r>
            <a:r>
              <a:rPr lang="en-GB" err="1"/>
              <a:t>sebelumnya</a:t>
            </a:r>
            <a:r>
              <a:rPr lang="en-GB"/>
              <a:t>, dan </a:t>
            </a:r>
            <a:r>
              <a:rPr lang="en-GB" err="1"/>
              <a:t>diminta</a:t>
            </a:r>
            <a:r>
              <a:rPr lang="en-GB"/>
              <a:t> </a:t>
            </a:r>
            <a:r>
              <a:rPr lang="en-GB" err="1"/>
              <a:t>dicari</a:t>
            </a:r>
            <a:r>
              <a:rPr lang="en-GB"/>
              <a:t> juga </a:t>
            </a:r>
            <a:r>
              <a:rPr lang="en-GB" err="1"/>
              <a:t>konstanta</a:t>
            </a:r>
            <a:r>
              <a:rPr lang="en-GB"/>
              <a:t> </a:t>
            </a:r>
            <a:r>
              <a:rPr lang="en-GB" err="1"/>
              <a:t>integrasinya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a:t>
            </a:fld>
            <a:endParaRPr lang="en-US" noProof="0"/>
          </a:p>
        </p:txBody>
      </p:sp>
    </p:spTree>
    <p:extLst>
      <p:ext uri="{BB962C8B-B14F-4D97-AF65-F5344CB8AC3E}">
        <p14:creationId xmlns:p14="http://schemas.microsoft.com/office/powerpoint/2010/main" val="237852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Berdasarkan</a:t>
            </a:r>
            <a:r>
              <a:rPr lang="en-GB"/>
              <a:t> </a:t>
            </a:r>
            <a:r>
              <a:rPr lang="en-GB" err="1"/>
              <a:t>animasi</a:t>
            </a:r>
            <a:r>
              <a:rPr lang="en-GB"/>
              <a:t>, </a:t>
            </a:r>
            <a:r>
              <a:rPr lang="en-GB" err="1"/>
              <a:t>tali</a:t>
            </a:r>
            <a:r>
              <a:rPr lang="en-GB"/>
              <a:t> </a:t>
            </a:r>
            <a:r>
              <a:rPr lang="en-GB" err="1"/>
              <a:t>ini</a:t>
            </a:r>
            <a:r>
              <a:rPr lang="en-GB"/>
              <a:t> </a:t>
            </a:r>
            <a:r>
              <a:rPr lang="en-GB" err="1"/>
              <a:t>menunjukan</a:t>
            </a:r>
            <a:r>
              <a:rPr lang="en-GB"/>
              <a:t> </a:t>
            </a:r>
            <a:r>
              <a:rPr lang="en-GB" err="1"/>
              <a:t>pergerakan</a:t>
            </a:r>
            <a:r>
              <a:rPr lang="en-GB"/>
              <a:t> </a:t>
            </a:r>
            <a:r>
              <a:rPr lang="en-GB" err="1"/>
              <a:t>dari</a:t>
            </a:r>
            <a:r>
              <a:rPr lang="en-GB"/>
              <a:t> </a:t>
            </a:r>
            <a:r>
              <a:rPr lang="en-GB" err="1"/>
              <a:t>waktu</a:t>
            </a:r>
            <a:r>
              <a:rPr lang="en-GB"/>
              <a:t> 0 </a:t>
            </a:r>
            <a:r>
              <a:rPr lang="en-GB" err="1"/>
              <a:t>smp</a:t>
            </a:r>
            <a:r>
              <a:rPr lang="en-GB"/>
              <a:t> 10 dan </a:t>
            </a:r>
            <a:r>
              <a:rPr lang="en-GB" err="1"/>
              <a:t>tali</a:t>
            </a:r>
            <a:r>
              <a:rPr lang="en-GB"/>
              <a:t> </a:t>
            </a:r>
            <a:r>
              <a:rPr lang="en-GB" err="1"/>
              <a:t>tersebut</a:t>
            </a:r>
            <a:r>
              <a:rPr lang="en-GB"/>
              <a:t> … (</a:t>
            </a:r>
            <a:r>
              <a:rPr lang="en-GB" err="1"/>
              <a:t>lanjutin</a:t>
            </a:r>
            <a:r>
              <a:rPr lang="en-GB"/>
              <a:t> </a:t>
            </a:r>
            <a:r>
              <a:rPr lang="en-GB" err="1"/>
              <a:t>yg</a:t>
            </a:r>
            <a:r>
              <a:rPr lang="en-GB"/>
              <a:t> </a:t>
            </a:r>
            <a:r>
              <a:rPr lang="en-GB" err="1"/>
              <a:t>kalimat</a:t>
            </a:r>
            <a:r>
              <a:rPr lang="en-GB"/>
              <a:t> di </a:t>
            </a:r>
            <a:r>
              <a:rPr lang="en-GB" err="1"/>
              <a:t>atas</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30</a:t>
            </a:fld>
            <a:endParaRPr lang="en-US" noProof="0"/>
          </a:p>
        </p:txBody>
      </p:sp>
    </p:spTree>
    <p:extLst>
      <p:ext uri="{BB962C8B-B14F-4D97-AF65-F5344CB8AC3E}">
        <p14:creationId xmlns:p14="http://schemas.microsoft.com/office/powerpoint/2010/main" val="736211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Selanjutnya</a:t>
            </a:r>
            <a:r>
              <a:rPr lang="en-GB"/>
              <a:t> </a:t>
            </a:r>
            <a:r>
              <a:rPr lang="en-GB" err="1"/>
              <a:t>akan</a:t>
            </a:r>
            <a:r>
              <a:rPr lang="en-GB"/>
              <a:t> </a:t>
            </a:r>
            <a:r>
              <a:rPr lang="en-GB" err="1"/>
              <a:t>dibahas</a:t>
            </a:r>
            <a:r>
              <a:rPr lang="en-GB"/>
              <a:t> </a:t>
            </a:r>
            <a:r>
              <a:rPr lang="en-GB" err="1"/>
              <a:t>pembahasan</a:t>
            </a:r>
            <a:r>
              <a:rPr lang="en-GB"/>
              <a:t> </a:t>
            </a:r>
            <a:r>
              <a:rPr lang="en-GB" err="1"/>
              <a:t>dari</a:t>
            </a:r>
            <a:r>
              <a:rPr lang="en-GB"/>
              <a:t> paper yang kami </a:t>
            </a:r>
            <a:r>
              <a:rPr lang="en-GB" err="1"/>
              <a:t>pilih</a:t>
            </a:r>
            <a:r>
              <a:rPr lang="en-GB"/>
              <a:t> </a:t>
            </a:r>
            <a:r>
              <a:rPr lang="en-GB" err="1"/>
              <a:t>dengan</a:t>
            </a:r>
            <a:r>
              <a:rPr lang="en-GB"/>
              <a:t> </a:t>
            </a:r>
            <a:r>
              <a:rPr lang="en-GB" err="1"/>
              <a:t>judul</a:t>
            </a:r>
            <a:r>
              <a:rPr lang="en-GB"/>
              <a:t> paper “</a:t>
            </a:r>
            <a:r>
              <a:rPr lang="en-GB" err="1"/>
              <a:t>Implementasi</a:t>
            </a:r>
            <a:r>
              <a:rPr lang="en-GB"/>
              <a:t> …”</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a:p>
        </p:txBody>
      </p:sp>
    </p:spTree>
    <p:extLst>
      <p:ext uri="{BB962C8B-B14F-4D97-AF65-F5344CB8AC3E}">
        <p14:creationId xmlns:p14="http://schemas.microsoft.com/office/powerpoint/2010/main" val="2620234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Pertama</a:t>
            </a:r>
            <a:r>
              <a:rPr lang="en-GB"/>
              <a:t>, </a:t>
            </a:r>
            <a:r>
              <a:rPr lang="en-GB" err="1"/>
              <a:t>apa</a:t>
            </a:r>
            <a:r>
              <a:rPr lang="en-GB"/>
              <a:t> </a:t>
            </a:r>
            <a:r>
              <a:rPr lang="en-GB" err="1"/>
              <a:t>itu</a:t>
            </a:r>
            <a:r>
              <a:rPr lang="en-GB"/>
              <a:t> </a:t>
            </a:r>
            <a:r>
              <a:rPr lang="en-GB" err="1"/>
              <a:t>citra</a:t>
            </a:r>
            <a:r>
              <a:rPr lang="en-GB"/>
              <a:t> digital?</a:t>
            </a:r>
          </a:p>
          <a:p>
            <a:r>
              <a:rPr lang="en-GB"/>
              <a:t>Citra digital </a:t>
            </a:r>
            <a:r>
              <a:rPr lang="en-GB" err="1"/>
              <a:t>itu</a:t>
            </a:r>
            <a:r>
              <a:rPr lang="en-GB"/>
              <a:t> </a:t>
            </a:r>
            <a:r>
              <a:rPr lang="en-GB" err="1"/>
              <a:t>adalah</a:t>
            </a:r>
            <a:r>
              <a:rPr lang="en-GB"/>
              <a:t> </a:t>
            </a:r>
            <a:r>
              <a:rPr lang="en-GB" err="1"/>
              <a:t>sebuah</a:t>
            </a:r>
            <a:r>
              <a:rPr lang="en-GB"/>
              <a:t> </a:t>
            </a:r>
            <a:r>
              <a:rPr lang="en-GB" err="1"/>
              <a:t>fungsi</a:t>
            </a:r>
            <a:r>
              <a:rPr lang="en-GB"/>
              <a:t> f(</a:t>
            </a:r>
            <a:r>
              <a:rPr lang="en-GB" err="1"/>
              <a:t>x,y</a:t>
            </a:r>
            <a:r>
              <a:rPr lang="en-GB"/>
              <a:t>), </a:t>
            </a:r>
            <a:r>
              <a:rPr lang="en-GB" err="1"/>
              <a:t>dimana</a:t>
            </a:r>
            <a:r>
              <a:rPr lang="en-GB"/>
              <a:t> x dan y </a:t>
            </a:r>
            <a:r>
              <a:rPr lang="en-GB" err="1"/>
              <a:t>nya</a:t>
            </a:r>
            <a:r>
              <a:rPr lang="en-GB"/>
              <a:t> </a:t>
            </a:r>
            <a:r>
              <a:rPr lang="en-GB" err="1"/>
              <a:t>merupakan</a:t>
            </a:r>
            <a:r>
              <a:rPr lang="en-GB"/>
              <a:t> </a:t>
            </a:r>
            <a:r>
              <a:rPr lang="en-GB" err="1"/>
              <a:t>koordinat</a:t>
            </a:r>
            <a:r>
              <a:rPr lang="en-GB"/>
              <a:t> </a:t>
            </a:r>
            <a:r>
              <a:rPr lang="en-GB" err="1"/>
              <a:t>dari</a:t>
            </a:r>
            <a:r>
              <a:rPr lang="en-GB"/>
              <a:t> pixel </a:t>
            </a:r>
            <a:r>
              <a:rPr lang="en-GB" err="1"/>
              <a:t>suatu</a:t>
            </a:r>
            <a:r>
              <a:rPr lang="en-GB"/>
              <a:t> </a:t>
            </a:r>
            <a:r>
              <a:rPr lang="en-GB" err="1"/>
              <a:t>foto</a:t>
            </a:r>
            <a:r>
              <a:rPr lang="en-GB"/>
              <a:t> dan f </a:t>
            </a:r>
            <a:r>
              <a:rPr lang="en-GB" err="1"/>
              <a:t>nya</a:t>
            </a:r>
            <a:r>
              <a:rPr lang="en-GB"/>
              <a:t> </a:t>
            </a:r>
            <a:r>
              <a:rPr lang="en-GB" err="1"/>
              <a:t>merupakan</a:t>
            </a:r>
            <a:r>
              <a:rPr lang="en-GB"/>
              <a:t> amplitude </a:t>
            </a:r>
            <a:r>
              <a:rPr lang="en-GB" err="1"/>
              <a:t>atau</a:t>
            </a:r>
            <a:r>
              <a:rPr lang="en-GB"/>
              <a:t> </a:t>
            </a:r>
            <a:r>
              <a:rPr lang="en-GB" err="1"/>
              <a:t>dapat</a:t>
            </a:r>
            <a:r>
              <a:rPr lang="en-GB"/>
              <a:t> </a:t>
            </a:r>
            <a:r>
              <a:rPr lang="en-GB" err="1"/>
              <a:t>disebut</a:t>
            </a:r>
            <a:r>
              <a:rPr lang="en-GB"/>
              <a:t> juga </a:t>
            </a:r>
            <a:r>
              <a:rPr lang="en-GB" err="1"/>
              <a:t>sebagai</a:t>
            </a:r>
            <a:r>
              <a:rPr lang="en-GB"/>
              <a:t> </a:t>
            </a:r>
            <a:r>
              <a:rPr lang="en-GB" err="1"/>
              <a:t>intensitas</a:t>
            </a:r>
            <a:r>
              <a:rPr lang="en-GB"/>
              <a:t> </a:t>
            </a:r>
            <a:r>
              <a:rPr lang="en-GB" err="1"/>
              <a:t>cahay</a:t>
            </a:r>
            <a:r>
              <a:rPr lang="en-GB"/>
              <a:t> </a:t>
            </a:r>
            <a:r>
              <a:rPr lang="en-GB" err="1"/>
              <a:t>dari</a:t>
            </a:r>
            <a:r>
              <a:rPr lang="en-GB"/>
              <a:t> </a:t>
            </a:r>
            <a:r>
              <a:rPr lang="en-GB" err="1"/>
              <a:t>suatu</a:t>
            </a:r>
            <a:r>
              <a:rPr lang="en-GB"/>
              <a:t> </a:t>
            </a:r>
            <a:r>
              <a:rPr lang="en-GB" err="1"/>
              <a:t>koordinat</a:t>
            </a:r>
            <a:r>
              <a:rPr lang="en-GB"/>
              <a:t> pixel </a:t>
            </a:r>
            <a:r>
              <a:rPr lang="en-GB" err="1"/>
              <a:t>nya</a:t>
            </a:r>
            <a:r>
              <a:rPr lang="en-GB"/>
              <a:t>. Kita </a:t>
            </a:r>
            <a:r>
              <a:rPr lang="en-GB" err="1"/>
              <a:t>bisa</a:t>
            </a:r>
            <a:r>
              <a:rPr lang="en-GB"/>
              <a:t> juga </a:t>
            </a:r>
            <a:r>
              <a:rPr lang="en-GB" err="1"/>
              <a:t>notasikan</a:t>
            </a:r>
            <a:r>
              <a:rPr lang="en-GB"/>
              <a:t> </a:t>
            </a:r>
            <a:r>
              <a:rPr lang="en-GB" err="1"/>
              <a:t>sebagai</a:t>
            </a:r>
            <a:r>
              <a:rPr lang="en-GB"/>
              <a:t> </a:t>
            </a:r>
            <a:r>
              <a:rPr lang="en-GB" err="1"/>
              <a:t>matriks</a:t>
            </a:r>
            <a:r>
              <a:rPr lang="en-GB"/>
              <a:t> </a:t>
            </a:r>
            <a:r>
              <a:rPr lang="en-GB" err="1"/>
              <a:t>C_MxN</a:t>
            </a:r>
            <a:r>
              <a:rPr lang="en-GB"/>
              <a:t> </a:t>
            </a:r>
            <a:r>
              <a:rPr lang="en-GB" err="1"/>
              <a:t>dimana</a:t>
            </a:r>
            <a:r>
              <a:rPr lang="en-GB"/>
              <a:t> M baris dan N </a:t>
            </a:r>
            <a:r>
              <a:rPr lang="en-GB" err="1"/>
              <a:t>kolom</a:t>
            </a:r>
            <a:r>
              <a:rPr lang="en-GB"/>
              <a:t> </a:t>
            </a:r>
            <a:r>
              <a:rPr lang="en-GB" err="1"/>
              <a:t>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a:p>
        </p:txBody>
      </p:sp>
    </p:spTree>
    <p:extLst>
      <p:ext uri="{BB962C8B-B14F-4D97-AF65-F5344CB8AC3E}">
        <p14:creationId xmlns:p14="http://schemas.microsoft.com/office/powerpoint/2010/main" val="52883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Lalu </a:t>
            </a:r>
            <a:r>
              <a:rPr lang="en-GB" err="1"/>
              <a:t>dengan</a:t>
            </a:r>
            <a:r>
              <a:rPr lang="en-GB"/>
              <a:t> </a:t>
            </a:r>
            <a:r>
              <a:rPr lang="en-GB" err="1"/>
              <a:t>bantuan</a:t>
            </a:r>
            <a:r>
              <a:rPr lang="en-GB"/>
              <a:t> </a:t>
            </a:r>
            <a:r>
              <a:rPr lang="en-GB" err="1"/>
              <a:t>Matlab</a:t>
            </a:r>
            <a:r>
              <a:rPr lang="en-GB"/>
              <a:t>, </a:t>
            </a:r>
            <a:r>
              <a:rPr lang="en-GB" err="1"/>
              <a:t>kita</a:t>
            </a:r>
            <a:r>
              <a:rPr lang="en-GB"/>
              <a:t> </a:t>
            </a:r>
            <a:r>
              <a:rPr lang="en-GB" err="1"/>
              <a:t>bisa</a:t>
            </a:r>
            <a:r>
              <a:rPr lang="en-GB"/>
              <a:t> </a:t>
            </a:r>
            <a:r>
              <a:rPr lang="en-GB" err="1"/>
              <a:t>mengimport</a:t>
            </a:r>
            <a:r>
              <a:rPr lang="en-GB"/>
              <a:t> </a:t>
            </a:r>
            <a:r>
              <a:rPr lang="en-GB" err="1"/>
              <a:t>suatu</a:t>
            </a:r>
            <a:r>
              <a:rPr lang="en-GB"/>
              <a:t> </a:t>
            </a:r>
            <a:r>
              <a:rPr lang="en-GB" err="1"/>
              <a:t>gambar</a:t>
            </a:r>
            <a:r>
              <a:rPr lang="en-GB"/>
              <a:t> </a:t>
            </a:r>
            <a:r>
              <a:rPr lang="en-GB" i="1"/>
              <a:t>underwater</a:t>
            </a:r>
            <a:r>
              <a:rPr lang="en-GB" i="0"/>
              <a:t> </a:t>
            </a:r>
            <a:r>
              <a:rPr lang="en-GB" i="0" err="1"/>
              <a:t>lalu</a:t>
            </a:r>
            <a:r>
              <a:rPr lang="en-GB" i="0"/>
              <a:t> </a:t>
            </a:r>
            <a:r>
              <a:rPr lang="en-GB" i="0" err="1"/>
              <a:t>kita</a:t>
            </a:r>
            <a:r>
              <a:rPr lang="en-GB" i="0"/>
              <a:t> </a:t>
            </a:r>
            <a:r>
              <a:rPr lang="en-GB" i="0" err="1"/>
              <a:t>bisa</a:t>
            </a:r>
            <a:r>
              <a:rPr lang="en-GB" i="0"/>
              <a:t> </a:t>
            </a:r>
            <a:r>
              <a:rPr lang="en-GB" i="0" err="1"/>
              <a:t>memilih</a:t>
            </a:r>
            <a:r>
              <a:rPr lang="en-GB" i="0"/>
              <a:t> </a:t>
            </a:r>
            <a:r>
              <a:rPr lang="en-GB" i="0" err="1"/>
              <a:t>matriks</a:t>
            </a:r>
            <a:r>
              <a:rPr lang="en-GB" i="0"/>
              <a:t> </a:t>
            </a:r>
            <a:r>
              <a:rPr lang="en-GB" i="0" err="1"/>
              <a:t>berukuran</a:t>
            </a:r>
            <a:r>
              <a:rPr lang="en-GB" i="0"/>
              <a:t> (5x5) </a:t>
            </a:r>
            <a:r>
              <a:rPr lang="en-GB" i="0" err="1"/>
              <a:t>dari</a:t>
            </a:r>
            <a:r>
              <a:rPr lang="en-GB" i="0"/>
              <a:t> </a:t>
            </a:r>
            <a:r>
              <a:rPr lang="en-GB" i="0" err="1"/>
              <a:t>pojok</a:t>
            </a:r>
            <a:r>
              <a:rPr lang="en-GB" i="0"/>
              <a:t> </a:t>
            </a:r>
            <a:r>
              <a:rPr lang="en-GB" i="0" err="1"/>
              <a:t>kiri</a:t>
            </a:r>
            <a:r>
              <a:rPr lang="en-GB" i="0"/>
              <a:t> </a:t>
            </a:r>
            <a:r>
              <a:rPr lang="en-GB" i="0" err="1"/>
              <a:t>atas</a:t>
            </a:r>
            <a:r>
              <a:rPr lang="en-GB" i="0"/>
              <a:t> (pixel </a:t>
            </a:r>
            <a:r>
              <a:rPr lang="en-GB" i="0" err="1"/>
              <a:t>pertama</a:t>
            </a:r>
            <a:r>
              <a:rPr lang="en-GB" i="0"/>
              <a:t> </a:t>
            </a:r>
            <a:r>
              <a:rPr lang="en-GB" i="0" err="1"/>
              <a:t>foto</a:t>
            </a:r>
            <a:r>
              <a:rPr lang="en-GB" i="0"/>
              <a:t> </a:t>
            </a:r>
            <a:r>
              <a:rPr lang="en-GB" i="0" err="1"/>
              <a:t>tersebut</a:t>
            </a:r>
            <a:r>
              <a:rPr lang="en-GB" i="0"/>
              <a:t>) dan </a:t>
            </a:r>
            <a:r>
              <a:rPr lang="en-GB" i="0" err="1"/>
              <a:t>bisa</a:t>
            </a:r>
            <a:r>
              <a:rPr lang="en-GB" i="0"/>
              <a:t> </a:t>
            </a:r>
            <a:r>
              <a:rPr lang="en-GB" i="0" err="1"/>
              <a:t>kita</a:t>
            </a:r>
            <a:r>
              <a:rPr lang="en-GB" i="0"/>
              <a:t> </a:t>
            </a:r>
            <a:r>
              <a:rPr lang="en-GB" i="0" err="1"/>
              <a:t>dapatkan</a:t>
            </a:r>
            <a:r>
              <a:rPr lang="en-GB" i="0"/>
              <a:t> </a:t>
            </a:r>
            <a:r>
              <a:rPr lang="en-GB" i="0" err="1"/>
              <a:t>informasi</a:t>
            </a:r>
            <a:r>
              <a:rPr lang="en-GB" i="0"/>
              <a:t> </a:t>
            </a:r>
            <a:r>
              <a:rPr lang="en-GB" i="0" err="1"/>
              <a:t>intensitas</a:t>
            </a:r>
            <a:r>
              <a:rPr lang="en-GB" i="0"/>
              <a:t> </a:t>
            </a:r>
            <a:r>
              <a:rPr lang="en-GB" i="0" err="1"/>
              <a:t>cahaya</a:t>
            </a:r>
            <a:r>
              <a:rPr lang="en-GB" i="0"/>
              <a:t> </a:t>
            </a:r>
            <a:r>
              <a:rPr lang="en-GB" i="0" err="1"/>
              <a:t>dari</a:t>
            </a:r>
            <a:r>
              <a:rPr lang="en-GB" i="0"/>
              <a:t> </a:t>
            </a:r>
            <a:r>
              <a:rPr lang="en-GB" i="0" err="1"/>
              <a:t>matriks</a:t>
            </a:r>
            <a:r>
              <a:rPr lang="en-GB" i="0"/>
              <a:t> 5x5 </a:t>
            </a:r>
            <a:r>
              <a:rPr lang="en-GB" i="0" err="1"/>
              <a:t>tsb</a:t>
            </a:r>
            <a:r>
              <a:rPr lang="en-GB" i="0"/>
              <a:t>. Kita </a:t>
            </a:r>
            <a:r>
              <a:rPr lang="en-GB" i="0" err="1"/>
              <a:t>dapat</a:t>
            </a:r>
            <a:r>
              <a:rPr lang="en-GB" i="0"/>
              <a:t> </a:t>
            </a:r>
            <a:r>
              <a:rPr lang="en-GB" i="0" err="1"/>
              <a:t>menggunakan</a:t>
            </a:r>
            <a:r>
              <a:rPr lang="en-GB" i="0"/>
              <a:t> </a:t>
            </a:r>
            <a:r>
              <a:rPr lang="en-GB" i="0" err="1"/>
              <a:t>rumus</a:t>
            </a:r>
            <a:r>
              <a:rPr lang="en-GB" i="0"/>
              <a:t> TF yang </a:t>
            </a:r>
            <a:r>
              <a:rPr lang="en-GB" i="0" err="1"/>
              <a:t>telah</a:t>
            </a:r>
            <a:r>
              <a:rPr lang="en-GB" i="0"/>
              <a:t> </a:t>
            </a:r>
            <a:r>
              <a:rPr lang="en-GB" i="0" err="1"/>
              <a:t>diberikan</a:t>
            </a:r>
            <a:r>
              <a:rPr lang="en-GB" i="0"/>
              <a:t>, </a:t>
            </a:r>
            <a:r>
              <a:rPr lang="en-GB" i="0" err="1"/>
              <a:t>kita</a:t>
            </a:r>
            <a:r>
              <a:rPr lang="en-GB" i="0"/>
              <a:t> </a:t>
            </a:r>
            <a:r>
              <a:rPr lang="en-GB" i="0" err="1"/>
              <a:t>lakukan</a:t>
            </a:r>
            <a:r>
              <a:rPr lang="en-GB" i="0"/>
              <a:t> TF </a:t>
            </a:r>
            <a:r>
              <a:rPr lang="en-GB" i="0" err="1"/>
              <a:t>untuk</a:t>
            </a:r>
            <a:r>
              <a:rPr lang="en-GB" i="0"/>
              <a:t> </a:t>
            </a:r>
            <a:r>
              <a:rPr lang="en-GB" i="0" err="1"/>
              <a:t>tiap</a:t>
            </a:r>
            <a:r>
              <a:rPr lang="en-GB" i="0"/>
              <a:t> pixel. </a:t>
            </a:r>
            <a:r>
              <a:rPr lang="en-GB" i="0" err="1"/>
              <a:t>Untuk</a:t>
            </a:r>
            <a:r>
              <a:rPr lang="en-GB" i="0"/>
              <a:t> 25 </a:t>
            </a:r>
            <a:r>
              <a:rPr lang="en-GB" i="0" err="1"/>
              <a:t>matriks</a:t>
            </a:r>
            <a:r>
              <a:rPr lang="en-GB" i="0"/>
              <a:t> </a:t>
            </a:r>
            <a:r>
              <a:rPr lang="en-GB" i="0" err="1"/>
              <a:t>tersebut</a:t>
            </a:r>
            <a:r>
              <a:rPr lang="en-GB" i="0"/>
              <a:t>, </a:t>
            </a:r>
            <a:r>
              <a:rPr lang="en-GB" i="0" err="1"/>
              <a:t>kita</a:t>
            </a:r>
            <a:r>
              <a:rPr lang="en-GB" i="0"/>
              <a:t> </a:t>
            </a:r>
            <a:r>
              <a:rPr lang="en-GB" i="0" err="1"/>
              <a:t>hanya</a:t>
            </a:r>
            <a:r>
              <a:rPr lang="en-GB" i="0"/>
              <a:t> </a:t>
            </a:r>
            <a:r>
              <a:rPr lang="en-GB" i="0" err="1"/>
              <a:t>menunjukkan</a:t>
            </a:r>
            <a:r>
              <a:rPr lang="en-GB" i="0"/>
              <a:t> 2.</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33</a:t>
            </a:fld>
            <a:endParaRPr lang="en-US" noProof="0"/>
          </a:p>
        </p:txBody>
      </p:sp>
    </p:spTree>
    <p:extLst>
      <p:ext uri="{BB962C8B-B14F-4D97-AF65-F5344CB8AC3E}">
        <p14:creationId xmlns:p14="http://schemas.microsoft.com/office/powerpoint/2010/main" val="3892182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err="1"/>
              <a:t>Dapat</a:t>
            </a:r>
            <a:r>
              <a:rPr lang="en-GB" i="0"/>
              <a:t> </a:t>
            </a:r>
            <a:r>
              <a:rPr lang="en-GB" i="0" err="1"/>
              <a:t>terlihat</a:t>
            </a:r>
            <a:r>
              <a:rPr lang="en-GB" i="0"/>
              <a:t> </a:t>
            </a:r>
            <a:r>
              <a:rPr lang="en-GB" i="0" err="1"/>
              <a:t>nilai</a:t>
            </a:r>
            <a:r>
              <a:rPr lang="en-GB" i="0"/>
              <a:t> </a:t>
            </a:r>
            <a:r>
              <a:rPr lang="en-GB" i="0" err="1"/>
              <a:t>intensitas</a:t>
            </a:r>
            <a:r>
              <a:rPr lang="en-GB" i="0"/>
              <a:t> </a:t>
            </a:r>
            <a:r>
              <a:rPr lang="en-GB" i="0" err="1"/>
              <a:t>cahayanya</a:t>
            </a:r>
            <a:r>
              <a:rPr lang="en-GB" i="0"/>
              <a:t> </a:t>
            </a:r>
            <a:r>
              <a:rPr lang="en-GB" i="0" err="1"/>
              <a:t>matriks</a:t>
            </a:r>
            <a:r>
              <a:rPr lang="en-GB" i="0"/>
              <a:t> 5x5 </a:t>
            </a:r>
            <a:r>
              <a:rPr lang="en-GB" i="0" err="1"/>
              <a:t>dari</a:t>
            </a:r>
            <a:r>
              <a:rPr lang="en-GB" i="0"/>
              <a:t> pixel </a:t>
            </a:r>
            <a:r>
              <a:rPr lang="en-GB" i="0" err="1"/>
              <a:t>pertama</a:t>
            </a:r>
            <a:r>
              <a:rPr lang="en-GB" i="0"/>
              <a:t> </a:t>
            </a:r>
            <a:r>
              <a:rPr lang="en-GB" i="0" err="1"/>
              <a:t>sebelumnya</a:t>
            </a:r>
            <a:r>
              <a:rPr lang="en-GB" i="0"/>
              <a:t> </a:t>
            </a:r>
            <a:r>
              <a:rPr lang="en-GB" i="0" err="1"/>
              <a:t>yg</a:t>
            </a:r>
            <a:r>
              <a:rPr lang="en-GB" i="0"/>
              <a:t> </a:t>
            </a:r>
            <a:r>
              <a:rPr lang="en-GB" i="0" err="1"/>
              <a:t>telah</a:t>
            </a:r>
            <a:r>
              <a:rPr lang="en-GB" i="0"/>
              <a:t> di </a:t>
            </a:r>
            <a:r>
              <a:rPr lang="en-GB" i="0" err="1"/>
              <a:t>transformasi</a:t>
            </a:r>
            <a:r>
              <a:rPr lang="en-GB" i="0"/>
              <a:t> </a:t>
            </a:r>
            <a:r>
              <a:rPr lang="en-GB" i="0" err="1"/>
              <a:t>adalah</a:t>
            </a:r>
            <a:r>
              <a:rPr lang="en-GB" i="0"/>
              <a:t> </a:t>
            </a:r>
            <a:r>
              <a:rPr lang="en-GB" i="0" err="1"/>
              <a:t>sebagai</a:t>
            </a:r>
            <a:r>
              <a:rPr lang="en-GB" i="0"/>
              <a:t> </a:t>
            </a:r>
            <a:r>
              <a:rPr lang="en-GB" i="0" err="1"/>
              <a:t>berikut</a:t>
            </a:r>
            <a:r>
              <a:rPr lang="en-GB" i="0"/>
              <a:t>, </a:t>
            </a:r>
            <a:r>
              <a:rPr lang="en-GB" i="0" err="1"/>
              <a:t>tetapi</a:t>
            </a:r>
            <a:r>
              <a:rPr lang="en-GB" i="0"/>
              <a:t> </a:t>
            </a:r>
            <a:r>
              <a:rPr lang="en-GB" i="0" err="1"/>
              <a:t>akan</a:t>
            </a:r>
            <a:r>
              <a:rPr lang="en-GB" i="0"/>
              <a:t> </a:t>
            </a:r>
            <a:r>
              <a:rPr lang="en-GB" i="0" err="1"/>
              <a:t>kita</a:t>
            </a:r>
            <a:r>
              <a:rPr lang="en-GB" i="0"/>
              <a:t> </a:t>
            </a:r>
            <a:r>
              <a:rPr lang="en-GB" i="0" err="1"/>
              <a:t>ubah</a:t>
            </a:r>
            <a:r>
              <a:rPr lang="en-GB" i="0"/>
              <a:t> </a:t>
            </a:r>
            <a:r>
              <a:rPr lang="en-GB" i="0" err="1"/>
              <a:t>karena</a:t>
            </a:r>
            <a:r>
              <a:rPr lang="en-GB" i="0"/>
              <a:t> </a:t>
            </a:r>
            <a:r>
              <a:rPr lang="en-GB" i="0" err="1"/>
              <a:t>sifat</a:t>
            </a:r>
            <a:r>
              <a:rPr lang="en-GB" i="0"/>
              <a:t> </a:t>
            </a:r>
            <a:r>
              <a:rPr lang="en-GB" i="0" err="1"/>
              <a:t>dari</a:t>
            </a:r>
            <a:r>
              <a:rPr lang="en-GB" i="0"/>
              <a:t> </a:t>
            </a:r>
            <a:r>
              <a:rPr lang="en-GB" i="0" err="1"/>
              <a:t>intensitas</a:t>
            </a:r>
            <a:r>
              <a:rPr lang="en-GB" i="0"/>
              <a:t> </a:t>
            </a:r>
            <a:r>
              <a:rPr lang="en-GB" i="0" err="1"/>
              <a:t>cahay</a:t>
            </a:r>
            <a:r>
              <a:rPr lang="en-GB" i="0"/>
              <a:t> di pixel </a:t>
            </a:r>
            <a:r>
              <a:rPr lang="en-GB" i="0" err="1"/>
              <a:t>foto</a:t>
            </a:r>
            <a:r>
              <a:rPr lang="en-GB" i="0"/>
              <a:t> </a:t>
            </a:r>
            <a:r>
              <a:rPr lang="en-GB" i="0" err="1"/>
              <a:t>adalah</a:t>
            </a:r>
            <a:r>
              <a:rPr lang="en-GB" i="0"/>
              <a:t> </a:t>
            </a:r>
            <a:r>
              <a:rPr lang="en-GB" i="0" err="1"/>
              <a:t>diskret</a:t>
            </a:r>
            <a:r>
              <a:rPr lang="en-GB" i="0"/>
              <a:t> dan </a:t>
            </a:r>
            <a:r>
              <a:rPr lang="en-GB" i="0" err="1"/>
              <a:t>mempunyai</a:t>
            </a:r>
            <a:r>
              <a:rPr lang="en-GB" i="0"/>
              <a:t> </a:t>
            </a:r>
            <a:r>
              <a:rPr lang="en-GB" i="0" err="1"/>
              <a:t>nilai</a:t>
            </a:r>
            <a:r>
              <a:rPr lang="en-GB" i="0"/>
              <a:t> </a:t>
            </a:r>
            <a:r>
              <a:rPr lang="en-GB" i="0" err="1"/>
              <a:t>dari</a:t>
            </a:r>
            <a:r>
              <a:rPr lang="en-GB" i="0"/>
              <a:t> 0 </a:t>
            </a:r>
            <a:r>
              <a:rPr lang="en-GB" i="0" err="1"/>
              <a:t>sampai</a:t>
            </a:r>
            <a:r>
              <a:rPr lang="en-GB" i="0"/>
              <a:t> 255. </a:t>
            </a:r>
            <a:r>
              <a:rPr lang="en-GB" i="0" err="1"/>
              <a:t>Maka</a:t>
            </a:r>
            <a:r>
              <a:rPr lang="en-GB" i="0"/>
              <a:t> </a:t>
            </a:r>
            <a:r>
              <a:rPr lang="en-GB" i="0" err="1"/>
              <a:t>hasil</a:t>
            </a:r>
            <a:r>
              <a:rPr lang="en-GB" i="0"/>
              <a:t> </a:t>
            </a:r>
            <a:r>
              <a:rPr lang="en-GB" i="0" err="1"/>
              <a:t>perhitungan</a:t>
            </a:r>
            <a:r>
              <a:rPr lang="en-GB" i="0"/>
              <a:t> </a:t>
            </a:r>
            <a:r>
              <a:rPr lang="en-GB" i="0" err="1"/>
              <a:t>intensitas</a:t>
            </a:r>
            <a:r>
              <a:rPr lang="en-GB" i="0"/>
              <a:t> </a:t>
            </a:r>
            <a:r>
              <a:rPr lang="en-GB" i="0" err="1"/>
              <a:t>cahaya</a:t>
            </a:r>
            <a:r>
              <a:rPr lang="en-GB" i="0"/>
              <a:t> yang negative </a:t>
            </a:r>
            <a:r>
              <a:rPr lang="en-GB" i="0" err="1"/>
              <a:t>maka</a:t>
            </a:r>
            <a:r>
              <a:rPr lang="en-GB" i="0"/>
              <a:t> </a:t>
            </a:r>
            <a:r>
              <a:rPr lang="en-GB" i="0" err="1"/>
              <a:t>nilainnya</a:t>
            </a:r>
            <a:r>
              <a:rPr lang="en-GB" i="0"/>
              <a:t> </a:t>
            </a:r>
            <a:r>
              <a:rPr lang="en-GB" i="0" err="1"/>
              <a:t>akan</a:t>
            </a:r>
            <a:r>
              <a:rPr lang="en-GB" i="0"/>
              <a:t> </a:t>
            </a:r>
            <a:r>
              <a:rPr lang="en-GB" i="0" err="1"/>
              <a:t>menjadi</a:t>
            </a:r>
            <a:r>
              <a:rPr lang="en-GB" i="0"/>
              <a:t> 0, dan yang </a:t>
            </a:r>
            <a:r>
              <a:rPr lang="en-GB" i="0" err="1"/>
              <a:t>nilainnya</a:t>
            </a:r>
            <a:r>
              <a:rPr lang="en-GB" i="0"/>
              <a:t> </a:t>
            </a:r>
            <a:r>
              <a:rPr lang="en-GB" i="0" err="1"/>
              <a:t>positif</a:t>
            </a:r>
            <a:r>
              <a:rPr lang="en-GB" i="0"/>
              <a:t> decimal, </a:t>
            </a:r>
            <a:r>
              <a:rPr lang="en-GB" i="0" err="1"/>
              <a:t>nilainnya</a:t>
            </a:r>
            <a:r>
              <a:rPr lang="en-GB" i="0"/>
              <a:t> </a:t>
            </a:r>
            <a:r>
              <a:rPr lang="en-GB" i="0" err="1"/>
              <a:t>akan</a:t>
            </a:r>
            <a:r>
              <a:rPr lang="en-GB" i="0"/>
              <a:t> </a:t>
            </a:r>
            <a:r>
              <a:rPr lang="en-GB" i="0" err="1"/>
              <a:t>menjadi</a:t>
            </a:r>
            <a:r>
              <a:rPr lang="en-GB" i="0"/>
              <a:t> </a:t>
            </a:r>
            <a:r>
              <a:rPr lang="en-GB" i="0" err="1"/>
              <a:t>bilangan</a:t>
            </a:r>
            <a:r>
              <a:rPr lang="en-GB" i="0"/>
              <a:t> </a:t>
            </a:r>
            <a:r>
              <a:rPr lang="en-GB" i="0" err="1"/>
              <a:t>bulat</a:t>
            </a:r>
            <a:r>
              <a:rPr lang="en-GB" i="0"/>
              <a:t> </a:t>
            </a:r>
            <a:r>
              <a:rPr lang="en-GB" i="0" err="1"/>
              <a:t>terdekatnnya</a:t>
            </a:r>
            <a:r>
              <a:rPr lang="en-GB" i="0"/>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34</a:t>
            </a:fld>
            <a:endParaRPr lang="en-US" noProof="0"/>
          </a:p>
        </p:txBody>
      </p:sp>
    </p:spTree>
    <p:extLst>
      <p:ext uri="{BB962C8B-B14F-4D97-AF65-F5344CB8AC3E}">
        <p14:creationId xmlns:p14="http://schemas.microsoft.com/office/powerpoint/2010/main" val="373406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Konvolusi</a:t>
            </a:r>
            <a:r>
              <a:rPr lang="en-GB"/>
              <a:t> </a:t>
            </a:r>
            <a:r>
              <a:rPr lang="en-GB" err="1"/>
              <a:t>kita</a:t>
            </a:r>
            <a:r>
              <a:rPr lang="en-GB"/>
              <a:t> </a:t>
            </a:r>
            <a:r>
              <a:rPr lang="en-GB" err="1"/>
              <a:t>lakukan</a:t>
            </a:r>
            <a:r>
              <a:rPr lang="en-GB"/>
              <a:t> </a:t>
            </a:r>
            <a:r>
              <a:rPr lang="en-GB" err="1"/>
              <a:t>untuk</a:t>
            </a:r>
            <a:r>
              <a:rPr lang="en-GB"/>
              <a:t> </a:t>
            </a:r>
            <a:r>
              <a:rPr lang="en-GB" err="1"/>
              <a:t>mempertajam</a:t>
            </a:r>
            <a:r>
              <a:rPr lang="en-GB"/>
              <a:t> dan </a:t>
            </a:r>
            <a:r>
              <a:rPr lang="en-GB" err="1"/>
              <a:t>menghaluskan</a:t>
            </a:r>
            <a:r>
              <a:rPr lang="en-GB"/>
              <a:t> </a:t>
            </a:r>
            <a:r>
              <a:rPr lang="en-GB" err="1"/>
              <a:t>gambar</a:t>
            </a:r>
            <a:r>
              <a:rPr lang="en-GB"/>
              <a:t> </a:t>
            </a:r>
            <a:r>
              <a:rPr lang="en-GB" err="1"/>
              <a:t>nya</a:t>
            </a:r>
            <a:r>
              <a:rPr lang="en-GB"/>
              <a:t>. Kita </a:t>
            </a:r>
            <a:r>
              <a:rPr lang="en-GB" err="1"/>
              <a:t>bisa</a:t>
            </a:r>
            <a:r>
              <a:rPr lang="en-GB"/>
              <a:t> </a:t>
            </a:r>
            <a:r>
              <a:rPr lang="en-GB" err="1"/>
              <a:t>memilih</a:t>
            </a:r>
            <a:r>
              <a:rPr lang="en-GB"/>
              <a:t> </a:t>
            </a:r>
            <a:r>
              <a:rPr lang="en-GB" err="1"/>
              <a:t>matriks</a:t>
            </a:r>
            <a:r>
              <a:rPr lang="en-GB"/>
              <a:t> </a:t>
            </a:r>
            <a:r>
              <a:rPr lang="en-GB" err="1"/>
              <a:t>konvolusi</a:t>
            </a:r>
            <a:r>
              <a:rPr lang="en-GB"/>
              <a:t> </a:t>
            </a:r>
            <a:r>
              <a:rPr lang="en-GB" err="1"/>
              <a:t>sebagai</a:t>
            </a:r>
            <a:r>
              <a:rPr lang="en-GB"/>
              <a:t> </a:t>
            </a:r>
            <a:r>
              <a:rPr lang="en-GB" err="1"/>
              <a:t>berikut</a:t>
            </a:r>
            <a:r>
              <a:rPr lang="en-GB"/>
              <a:t> </a:t>
            </a:r>
            <a:r>
              <a:rPr lang="en-GB" err="1"/>
              <a:t>ini</a:t>
            </a:r>
            <a:r>
              <a:rPr lang="en-GB"/>
              <a:t> </a:t>
            </a:r>
            <a:r>
              <a:rPr lang="en-GB" err="1"/>
              <a:t>yaitu</a:t>
            </a:r>
            <a:r>
              <a:rPr lang="en-GB"/>
              <a:t> </a:t>
            </a:r>
            <a:r>
              <a:rPr lang="en-GB" err="1"/>
              <a:t>matriks</a:t>
            </a:r>
            <a:r>
              <a:rPr lang="en-GB"/>
              <a:t> 1/9 di kali </a:t>
            </a:r>
            <a:r>
              <a:rPr lang="en-GB" err="1"/>
              <a:t>matriks</a:t>
            </a:r>
            <a:r>
              <a:rPr lang="en-GB"/>
              <a:t> </a:t>
            </a:r>
            <a:r>
              <a:rPr lang="en-GB" err="1"/>
              <a:t>identitas</a:t>
            </a:r>
            <a:r>
              <a:rPr lang="en-GB"/>
              <a:t>. Lalu </a:t>
            </a:r>
            <a:r>
              <a:rPr lang="en-GB" err="1"/>
              <a:t>kita</a:t>
            </a:r>
            <a:r>
              <a:rPr lang="en-GB"/>
              <a:t> </a:t>
            </a:r>
            <a:r>
              <a:rPr lang="en-GB" err="1"/>
              <a:t>bisa</a:t>
            </a:r>
            <a:r>
              <a:rPr lang="en-GB"/>
              <a:t> </a:t>
            </a:r>
            <a:r>
              <a:rPr lang="en-GB" err="1"/>
              <a:t>lakukan</a:t>
            </a:r>
            <a:r>
              <a:rPr lang="en-GB"/>
              <a:t> </a:t>
            </a:r>
            <a:r>
              <a:rPr lang="en-GB" err="1"/>
              <a:t>semacam</a:t>
            </a:r>
            <a:r>
              <a:rPr lang="en-GB"/>
              <a:t> </a:t>
            </a:r>
            <a:r>
              <a:rPr lang="en-GB" err="1"/>
              <a:t>hasil</a:t>
            </a:r>
            <a:r>
              <a:rPr lang="en-GB"/>
              <a:t> kali </a:t>
            </a:r>
            <a:r>
              <a:rPr lang="en-GB" err="1"/>
              <a:t>dalam</a:t>
            </a:r>
            <a:r>
              <a:rPr lang="en-GB"/>
              <a:t> </a:t>
            </a:r>
            <a:r>
              <a:rPr lang="en-GB" err="1"/>
              <a:t>terhadap</a:t>
            </a:r>
            <a:r>
              <a:rPr lang="en-GB"/>
              <a:t> </a:t>
            </a:r>
            <a:r>
              <a:rPr lang="en-GB" err="1"/>
              <a:t>suatu</a:t>
            </a:r>
            <a:r>
              <a:rPr lang="en-GB"/>
              <a:t> </a:t>
            </a:r>
            <a:r>
              <a:rPr lang="en-GB" err="1"/>
              <a:t>matriks</a:t>
            </a:r>
            <a:r>
              <a:rPr lang="en-GB"/>
              <a:t> 3x3 yang </a:t>
            </a:r>
            <a:r>
              <a:rPr lang="en-GB" err="1"/>
              <a:t>dipilih</a:t>
            </a:r>
            <a:r>
              <a:rPr lang="en-GB"/>
              <a:t> </a:t>
            </a:r>
            <a:r>
              <a:rPr lang="en-GB" err="1"/>
              <a:t>dari</a:t>
            </a:r>
            <a:r>
              <a:rPr lang="en-GB"/>
              <a:t> </a:t>
            </a:r>
            <a:r>
              <a:rPr lang="en-GB" err="1"/>
              <a:t>matriks</a:t>
            </a:r>
            <a:r>
              <a:rPr lang="en-GB"/>
              <a:t> 5x5 yang </a:t>
            </a:r>
            <a:r>
              <a:rPr lang="en-GB" err="1"/>
              <a:t>sudah</a:t>
            </a:r>
            <a:r>
              <a:rPr lang="en-GB"/>
              <a:t> di TF </a:t>
            </a:r>
            <a:r>
              <a:rPr lang="en-GB" err="1"/>
              <a:t>tersebut</a:t>
            </a:r>
            <a:r>
              <a:rPr lang="en-GB"/>
              <a:t>. </a:t>
            </a:r>
            <a:r>
              <a:rPr lang="en-GB" err="1"/>
              <a:t>Sehingga</a:t>
            </a:r>
            <a:r>
              <a:rPr lang="en-GB"/>
              <a:t> </a:t>
            </a:r>
            <a:r>
              <a:rPr lang="en-GB" err="1"/>
              <a:t>kita</a:t>
            </a:r>
            <a:r>
              <a:rPr lang="en-GB"/>
              <a:t> </a:t>
            </a:r>
            <a:r>
              <a:rPr lang="en-GB" err="1"/>
              <a:t>bisa</a:t>
            </a:r>
            <a:r>
              <a:rPr lang="en-GB"/>
              <a:t> </a:t>
            </a:r>
            <a:r>
              <a:rPr lang="en-GB" err="1"/>
              <a:t>mendapatkan</a:t>
            </a:r>
            <a:r>
              <a:rPr lang="en-GB"/>
              <a:t> </a:t>
            </a:r>
            <a:r>
              <a:rPr lang="en-GB" err="1"/>
              <a:t>nilai</a:t>
            </a:r>
            <a:r>
              <a:rPr lang="en-GB"/>
              <a:t> 34.</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35</a:t>
            </a:fld>
            <a:endParaRPr lang="en-US" noProof="0"/>
          </a:p>
        </p:txBody>
      </p:sp>
    </p:spTree>
    <p:extLst>
      <p:ext uri="{BB962C8B-B14F-4D97-AF65-F5344CB8AC3E}">
        <p14:creationId xmlns:p14="http://schemas.microsoft.com/office/powerpoint/2010/main" val="1962927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Maka</a:t>
            </a:r>
            <a:r>
              <a:rPr lang="en-GB"/>
              <a:t> yang </a:t>
            </a:r>
            <a:r>
              <a:rPr lang="en-GB" err="1"/>
              <a:t>akan</a:t>
            </a:r>
            <a:r>
              <a:rPr lang="en-GB"/>
              <a:t> </a:t>
            </a:r>
            <a:r>
              <a:rPr lang="en-GB" err="1"/>
              <a:t>berubah</a:t>
            </a:r>
            <a:r>
              <a:rPr lang="en-GB"/>
              <a:t> </a:t>
            </a:r>
            <a:r>
              <a:rPr lang="en-GB" err="1"/>
              <a:t>ini</a:t>
            </a:r>
            <a:r>
              <a:rPr lang="en-GB"/>
              <a:t> </a:t>
            </a:r>
            <a:r>
              <a:rPr lang="en-GB" err="1"/>
              <a:t>hanya</a:t>
            </a:r>
            <a:r>
              <a:rPr lang="en-GB"/>
              <a:t> yang </a:t>
            </a:r>
            <a:r>
              <a:rPr lang="en-GB" err="1"/>
              <a:t>tengah</a:t>
            </a:r>
            <a:r>
              <a:rPr lang="en-GB"/>
              <a:t> (</a:t>
            </a:r>
            <a:r>
              <a:rPr lang="en-GB" err="1"/>
              <a:t>matriks</a:t>
            </a:r>
            <a:r>
              <a:rPr lang="en-GB"/>
              <a:t> 3x3) </a:t>
            </a:r>
            <a:r>
              <a:rPr lang="en-GB" err="1"/>
              <a:t>dari</a:t>
            </a:r>
            <a:r>
              <a:rPr lang="en-GB"/>
              <a:t> </a:t>
            </a:r>
            <a:r>
              <a:rPr lang="en-GB" err="1"/>
              <a:t>matriks</a:t>
            </a:r>
            <a:r>
              <a:rPr lang="en-GB"/>
              <a:t> (5.2) </a:t>
            </a:r>
            <a:r>
              <a:rPr lang="en-GB" err="1"/>
              <a:t>ini</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36</a:t>
            </a:fld>
            <a:endParaRPr lang="en-US" noProof="0"/>
          </a:p>
        </p:txBody>
      </p:sp>
    </p:spTree>
    <p:extLst>
      <p:ext uri="{BB962C8B-B14F-4D97-AF65-F5344CB8AC3E}">
        <p14:creationId xmlns:p14="http://schemas.microsoft.com/office/powerpoint/2010/main" val="1447718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Lalu </a:t>
            </a:r>
            <a:r>
              <a:rPr lang="en-GB" err="1"/>
              <a:t>kita</a:t>
            </a:r>
            <a:r>
              <a:rPr lang="en-GB"/>
              <a:t> </a:t>
            </a:r>
            <a:r>
              <a:rPr lang="en-GB" err="1"/>
              <a:t>mencari</a:t>
            </a:r>
            <a:r>
              <a:rPr lang="en-GB"/>
              <a:t> </a:t>
            </a:r>
            <a:r>
              <a:rPr lang="en-GB" err="1"/>
              <a:t>kemiripan</a:t>
            </a:r>
            <a:r>
              <a:rPr lang="en-GB"/>
              <a:t> </a:t>
            </a:r>
            <a:r>
              <a:rPr lang="en-GB" err="1"/>
              <a:t>antara</a:t>
            </a:r>
            <a:r>
              <a:rPr lang="en-GB"/>
              <a:t> </a:t>
            </a:r>
            <a:r>
              <a:rPr lang="en-GB" err="1"/>
              <a:t>kedua</a:t>
            </a:r>
            <a:r>
              <a:rPr lang="en-GB"/>
              <a:t> </a:t>
            </a:r>
            <a:r>
              <a:rPr lang="en-GB" err="1"/>
              <a:t>foto</a:t>
            </a:r>
            <a:r>
              <a:rPr lang="en-GB"/>
              <a:t> </a:t>
            </a:r>
            <a:r>
              <a:rPr lang="en-GB" err="1"/>
              <a:t>sebelum</a:t>
            </a:r>
            <a:r>
              <a:rPr lang="en-GB"/>
              <a:t> dan </a:t>
            </a:r>
            <a:r>
              <a:rPr lang="en-GB" err="1"/>
              <a:t>sesudah</a:t>
            </a:r>
            <a:r>
              <a:rPr lang="en-GB"/>
              <a:t> di TF </a:t>
            </a:r>
            <a:r>
              <a:rPr lang="en-GB" err="1"/>
              <a:t>dengan</a:t>
            </a:r>
            <a:r>
              <a:rPr lang="en-GB"/>
              <a:t> </a:t>
            </a:r>
            <a:r>
              <a:rPr lang="en-GB" err="1"/>
              <a:t>bantuan</a:t>
            </a:r>
            <a:r>
              <a:rPr lang="en-GB"/>
              <a:t> </a:t>
            </a:r>
            <a:r>
              <a:rPr lang="en-GB" err="1"/>
              <a:t>metode</a:t>
            </a:r>
            <a:r>
              <a:rPr lang="en-GB"/>
              <a:t> </a:t>
            </a:r>
            <a:r>
              <a:rPr lang="en-GB" i="1"/>
              <a:t>similarity measurement</a:t>
            </a:r>
            <a:r>
              <a:rPr lang="en-GB" i="0"/>
              <a:t>. </a:t>
            </a:r>
            <a:r>
              <a:rPr lang="en-GB" i="0" err="1"/>
              <a:t>Hampir</a:t>
            </a:r>
            <a:r>
              <a:rPr lang="en-GB" i="0"/>
              <a:t> </a:t>
            </a:r>
            <a:r>
              <a:rPr lang="en-GB" i="0" err="1"/>
              <a:t>mirip</a:t>
            </a:r>
            <a:r>
              <a:rPr lang="en-GB" i="0"/>
              <a:t> </a:t>
            </a:r>
            <a:r>
              <a:rPr lang="en-GB" i="0" err="1"/>
              <a:t>dengan</a:t>
            </a:r>
            <a:r>
              <a:rPr lang="en-GB" i="0"/>
              <a:t> </a:t>
            </a:r>
            <a:r>
              <a:rPr lang="en-GB" i="0" err="1"/>
              <a:t>rumus</a:t>
            </a:r>
            <a:r>
              <a:rPr lang="en-GB" i="0"/>
              <a:t> </a:t>
            </a:r>
            <a:r>
              <a:rPr lang="en-GB" i="0" err="1"/>
              <a:t>phytagoras</a:t>
            </a:r>
            <a:r>
              <a:rPr lang="en-GB" i="0"/>
              <a:t>, </a:t>
            </a:r>
            <a:r>
              <a:rPr lang="en-GB" i="0" err="1"/>
              <a:t>kita</a:t>
            </a:r>
            <a:r>
              <a:rPr lang="en-GB" i="0"/>
              <a:t> </a:t>
            </a:r>
            <a:r>
              <a:rPr lang="en-GB" i="0" err="1"/>
              <a:t>mencari</a:t>
            </a:r>
            <a:r>
              <a:rPr lang="en-GB" i="0"/>
              <a:t> </a:t>
            </a:r>
            <a:r>
              <a:rPr lang="en-GB" i="0" err="1"/>
              <a:t>akar</a:t>
            </a:r>
            <a:r>
              <a:rPr lang="en-GB" i="0"/>
              <a:t> </a:t>
            </a:r>
            <a:r>
              <a:rPr lang="en-GB" i="0" err="1"/>
              <a:t>dari</a:t>
            </a:r>
            <a:r>
              <a:rPr lang="en-GB" i="0"/>
              <a:t> </a:t>
            </a:r>
            <a:r>
              <a:rPr lang="en-GB" i="0" err="1"/>
              <a:t>selisih</a:t>
            </a:r>
            <a:r>
              <a:rPr lang="en-GB" i="0"/>
              <a:t> </a:t>
            </a:r>
            <a:r>
              <a:rPr lang="en-GB" i="0" err="1"/>
              <a:t>kuadrat</a:t>
            </a:r>
            <a:r>
              <a:rPr lang="en-GB" i="0"/>
              <a:t> nilai2 </a:t>
            </a:r>
            <a:r>
              <a:rPr lang="en-GB" i="0" err="1"/>
              <a:t>matriks</a:t>
            </a:r>
            <a:r>
              <a:rPr lang="en-GB" i="0"/>
              <a:t> </a:t>
            </a:r>
            <a:r>
              <a:rPr lang="en-GB" i="0" err="1"/>
              <a:t>sebelum</a:t>
            </a:r>
            <a:r>
              <a:rPr lang="en-GB" i="0"/>
              <a:t> dan </a:t>
            </a:r>
            <a:r>
              <a:rPr lang="en-GB" i="0" err="1"/>
              <a:t>sesudah</a:t>
            </a:r>
            <a:r>
              <a:rPr lang="en-GB" i="0"/>
              <a:t> </a:t>
            </a:r>
            <a:r>
              <a:rPr lang="en-GB" i="0" err="1"/>
              <a:t>dilakukan</a:t>
            </a:r>
            <a:r>
              <a:rPr lang="en-GB" i="0"/>
              <a:t> TF.</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37</a:t>
            </a:fld>
            <a:endParaRPr lang="en-US" noProof="0"/>
          </a:p>
        </p:txBody>
      </p:sp>
    </p:spTree>
    <p:extLst>
      <p:ext uri="{BB962C8B-B14F-4D97-AF65-F5344CB8AC3E}">
        <p14:creationId xmlns:p14="http://schemas.microsoft.com/office/powerpoint/2010/main" val="2639531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Karena </a:t>
            </a:r>
            <a:r>
              <a:rPr lang="en-GB" err="1"/>
              <a:t>nilainya</a:t>
            </a:r>
            <a:r>
              <a:rPr lang="en-GB"/>
              <a:t> </a:t>
            </a:r>
            <a:r>
              <a:rPr lang="en-GB" err="1"/>
              <a:t>agak</a:t>
            </a:r>
            <a:r>
              <a:rPr lang="en-GB"/>
              <a:t> </a:t>
            </a:r>
            <a:r>
              <a:rPr lang="en-GB" err="1"/>
              <a:t>besar</a:t>
            </a:r>
            <a:r>
              <a:rPr lang="en-GB"/>
              <a:t>, </a:t>
            </a:r>
            <a:r>
              <a:rPr lang="en-GB" err="1"/>
              <a:t>kita</a:t>
            </a:r>
            <a:r>
              <a:rPr lang="en-GB"/>
              <a:t> juga </a:t>
            </a:r>
            <a:r>
              <a:rPr lang="en-GB" err="1"/>
              <a:t>akan</a:t>
            </a:r>
            <a:r>
              <a:rPr lang="en-GB"/>
              <a:t> </a:t>
            </a:r>
            <a:r>
              <a:rPr lang="en-GB" err="1"/>
              <a:t>melakukan</a:t>
            </a:r>
            <a:r>
              <a:rPr lang="en-GB"/>
              <a:t> </a:t>
            </a:r>
            <a:r>
              <a:rPr lang="en-GB" err="1"/>
              <a:t>metode</a:t>
            </a:r>
            <a:r>
              <a:rPr lang="en-GB"/>
              <a:t> </a:t>
            </a:r>
            <a:r>
              <a:rPr lang="en-GB" i="1"/>
              <a:t>Manhattan Distance. </a:t>
            </a:r>
            <a:r>
              <a:rPr lang="en-GB" i="0"/>
              <a:t>Jadi </a:t>
            </a:r>
            <a:r>
              <a:rPr lang="en-GB" i="0" err="1"/>
              <a:t>kita</a:t>
            </a:r>
            <a:r>
              <a:rPr lang="en-GB" i="0"/>
              <a:t> </a:t>
            </a:r>
            <a:r>
              <a:rPr lang="en-GB" i="0" err="1"/>
              <a:t>akan</a:t>
            </a:r>
            <a:r>
              <a:rPr lang="en-GB" i="0"/>
              <a:t> </a:t>
            </a:r>
            <a:r>
              <a:rPr lang="en-GB" i="0" err="1"/>
              <a:t>memilih</a:t>
            </a:r>
            <a:r>
              <a:rPr lang="en-GB" i="0"/>
              <a:t> </a:t>
            </a:r>
            <a:r>
              <a:rPr lang="en-GB" i="0" err="1"/>
              <a:t>suatu</a:t>
            </a:r>
            <a:r>
              <a:rPr lang="en-GB" i="0"/>
              <a:t> </a:t>
            </a:r>
            <a:r>
              <a:rPr lang="en-GB" i="1"/>
              <a:t>Manhattan Distance </a:t>
            </a:r>
            <a:r>
              <a:rPr lang="en-GB" i="0"/>
              <a:t>yang </a:t>
            </a:r>
            <a:r>
              <a:rPr lang="en-GB" i="0" err="1"/>
              <a:t>spesifik</a:t>
            </a:r>
            <a:r>
              <a:rPr lang="en-GB" i="0"/>
              <a:t>, </a:t>
            </a:r>
            <a:r>
              <a:rPr lang="en-GB" i="0" err="1"/>
              <a:t>jika</a:t>
            </a:r>
            <a:r>
              <a:rPr lang="en-GB" i="0"/>
              <a:t> </a:t>
            </a:r>
            <a:r>
              <a:rPr lang="en-GB" i="0" err="1"/>
              <a:t>nilainnya</a:t>
            </a:r>
            <a:r>
              <a:rPr lang="en-GB" i="0"/>
              <a:t> </a:t>
            </a:r>
            <a:r>
              <a:rPr lang="en-GB" i="0" err="1"/>
              <a:t>melebihi</a:t>
            </a:r>
            <a:r>
              <a:rPr lang="en-GB" i="0"/>
              <a:t> </a:t>
            </a:r>
            <a:r>
              <a:rPr lang="en-GB" i="0" err="1"/>
              <a:t>dari</a:t>
            </a:r>
            <a:r>
              <a:rPr lang="en-GB" i="0"/>
              <a:t> </a:t>
            </a:r>
            <a:r>
              <a:rPr lang="en-GB" i="1"/>
              <a:t>Manhattan Distance </a:t>
            </a:r>
            <a:r>
              <a:rPr lang="en-GB" i="0" err="1"/>
              <a:t>ini</a:t>
            </a:r>
            <a:r>
              <a:rPr lang="en-GB" i="0"/>
              <a:t>, </a:t>
            </a:r>
            <a:r>
              <a:rPr lang="en-GB" i="0" err="1"/>
              <a:t>maka</a:t>
            </a:r>
            <a:r>
              <a:rPr lang="en-GB" i="0"/>
              <a:t> </a:t>
            </a:r>
            <a:r>
              <a:rPr lang="en-GB" i="0" err="1"/>
              <a:t>nilainnya</a:t>
            </a:r>
            <a:r>
              <a:rPr lang="en-GB" i="0"/>
              <a:t> </a:t>
            </a:r>
            <a:r>
              <a:rPr lang="en-GB" i="0" err="1"/>
              <a:t>akan</a:t>
            </a:r>
            <a:r>
              <a:rPr lang="en-GB" i="0"/>
              <a:t> </a:t>
            </a:r>
            <a:r>
              <a:rPr lang="en-GB" i="0" err="1"/>
              <a:t>kembali</a:t>
            </a:r>
            <a:r>
              <a:rPr lang="en-GB" i="0"/>
              <a:t> </a:t>
            </a:r>
            <a:r>
              <a:rPr lang="en-GB" i="0" err="1"/>
              <a:t>ke</a:t>
            </a:r>
            <a:r>
              <a:rPr lang="en-GB" i="0"/>
              <a:t> </a:t>
            </a:r>
            <a:r>
              <a:rPr lang="en-GB" i="0" err="1"/>
              <a:t>nilai</a:t>
            </a:r>
            <a:r>
              <a:rPr lang="en-GB" i="0"/>
              <a:t> </a:t>
            </a:r>
            <a:r>
              <a:rPr lang="en-GB" i="0" err="1"/>
              <a:t>sebelum</a:t>
            </a:r>
            <a:r>
              <a:rPr lang="en-GB" i="0"/>
              <a:t> di TF.</a:t>
            </a:r>
            <a:endParaRPr lang="en-ID" i="1"/>
          </a:p>
        </p:txBody>
      </p:sp>
      <p:sp>
        <p:nvSpPr>
          <p:cNvPr id="4" name="Slide Number Placeholder 3"/>
          <p:cNvSpPr>
            <a:spLocks noGrp="1"/>
          </p:cNvSpPr>
          <p:nvPr>
            <p:ph type="sldNum" sz="quarter" idx="5"/>
          </p:nvPr>
        </p:nvSpPr>
        <p:spPr/>
        <p:txBody>
          <a:bodyPr/>
          <a:lstStyle/>
          <a:p>
            <a:fld id="{B5F4110D-4E99-49C1-BF09-9D9E5818BB6B}" type="slidenum">
              <a:rPr lang="en-US" noProof="0" smtClean="0"/>
              <a:t>38</a:t>
            </a:fld>
            <a:endParaRPr lang="en-US" noProof="0"/>
          </a:p>
        </p:txBody>
      </p:sp>
    </p:spTree>
    <p:extLst>
      <p:ext uri="{BB962C8B-B14F-4D97-AF65-F5344CB8AC3E}">
        <p14:creationId xmlns:p14="http://schemas.microsoft.com/office/powerpoint/2010/main" val="2096686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Berikut</a:t>
            </a:r>
            <a:r>
              <a:rPr lang="en-GB"/>
              <a:t> </a:t>
            </a:r>
            <a:r>
              <a:rPr lang="en-GB" err="1"/>
              <a:t>merupakan</a:t>
            </a:r>
            <a:r>
              <a:rPr lang="en-GB"/>
              <a:t> </a:t>
            </a:r>
            <a:r>
              <a:rPr lang="en-GB" err="1"/>
              <a:t>gambar</a:t>
            </a:r>
            <a:r>
              <a:rPr lang="en-GB"/>
              <a:t> </a:t>
            </a:r>
            <a:r>
              <a:rPr lang="en-GB" err="1"/>
              <a:t>sebelum</a:t>
            </a:r>
            <a:r>
              <a:rPr lang="en-GB"/>
              <a:t> dan </a:t>
            </a:r>
            <a:r>
              <a:rPr lang="en-GB" err="1"/>
              <a:t>sesudah</a:t>
            </a:r>
            <a:r>
              <a:rPr lang="en-GB"/>
              <a:t> </a:t>
            </a:r>
            <a:r>
              <a:rPr lang="en-GB" err="1"/>
              <a:t>dilakukan</a:t>
            </a:r>
            <a:r>
              <a:rPr lang="en-GB"/>
              <a:t> </a:t>
            </a:r>
            <a:r>
              <a:rPr lang="en-GB" err="1"/>
              <a:t>perbaikan</a:t>
            </a:r>
            <a:r>
              <a:rPr lang="en-GB"/>
              <a:t> </a:t>
            </a:r>
            <a:r>
              <a:rPr lang="en-GB" err="1"/>
              <a:t>citrannya</a:t>
            </a:r>
            <a:r>
              <a:rPr lang="en-GB"/>
              <a:t>, </a:t>
            </a:r>
            <a:r>
              <a:rPr lang="en-GB" err="1"/>
              <a:t>gambar</a:t>
            </a:r>
            <a:r>
              <a:rPr lang="en-GB"/>
              <a:t> </a:t>
            </a:r>
            <a:r>
              <a:rPr lang="en-GB" err="1"/>
              <a:t>ini</a:t>
            </a:r>
            <a:r>
              <a:rPr lang="en-GB"/>
              <a:t> </a:t>
            </a:r>
            <a:r>
              <a:rPr lang="en-GB" err="1"/>
              <a:t>diperbaiki</a:t>
            </a:r>
            <a:r>
              <a:rPr lang="en-GB"/>
              <a:t> </a:t>
            </a:r>
            <a:r>
              <a:rPr lang="en-GB" err="1"/>
              <a:t>semua</a:t>
            </a:r>
            <a:r>
              <a:rPr lang="en-GB"/>
              <a:t> </a:t>
            </a:r>
            <a:r>
              <a:rPr lang="en-GB" err="1"/>
              <a:t>dengan</a:t>
            </a:r>
            <a:r>
              <a:rPr lang="en-GB"/>
              <a:t> </a:t>
            </a:r>
            <a:r>
              <a:rPr lang="en-GB" err="1"/>
              <a:t>bantuan</a:t>
            </a:r>
            <a:r>
              <a:rPr lang="en-GB"/>
              <a:t> </a:t>
            </a:r>
            <a:r>
              <a:rPr lang="en-GB" err="1"/>
              <a:t>Matlab</a:t>
            </a:r>
            <a:r>
              <a:rPr lang="en-GB"/>
              <a:t>. </a:t>
            </a:r>
            <a:r>
              <a:rPr lang="en-GB" err="1"/>
              <a:t>Dapat</a:t>
            </a:r>
            <a:r>
              <a:rPr lang="en-GB"/>
              <a:t> </a:t>
            </a:r>
            <a:r>
              <a:rPr lang="en-GB" err="1"/>
              <a:t>terlihat</a:t>
            </a:r>
            <a:r>
              <a:rPr lang="en-GB"/>
              <a:t> </a:t>
            </a:r>
            <a:r>
              <a:rPr lang="en-GB" err="1"/>
              <a:t>sedikit</a:t>
            </a:r>
            <a:r>
              <a:rPr lang="en-GB"/>
              <a:t> </a:t>
            </a:r>
            <a:r>
              <a:rPr lang="en-GB" err="1"/>
              <a:t>perbedaan</a:t>
            </a:r>
            <a:r>
              <a:rPr lang="en-GB"/>
              <a:t> </a:t>
            </a:r>
            <a:r>
              <a:rPr lang="en-GB" err="1"/>
              <a:t>gambar</a:t>
            </a:r>
            <a:r>
              <a:rPr lang="en-GB"/>
              <a:t> </a:t>
            </a:r>
            <a:r>
              <a:rPr lang="en-GB" err="1"/>
              <a:t>antara</a:t>
            </a:r>
            <a:r>
              <a:rPr lang="en-GB"/>
              <a:t> </a:t>
            </a:r>
            <a:r>
              <a:rPr lang="en-GB" err="1"/>
              <a:t>yg</a:t>
            </a:r>
            <a:r>
              <a:rPr lang="en-GB"/>
              <a:t> </a:t>
            </a:r>
            <a:r>
              <a:rPr lang="en-GB" err="1"/>
              <a:t>kiri</a:t>
            </a:r>
            <a:r>
              <a:rPr lang="en-GB"/>
              <a:t> dan </a:t>
            </a:r>
            <a:r>
              <a:rPr lang="en-GB" err="1"/>
              <a:t>kanan</a:t>
            </a:r>
            <a:r>
              <a:rPr lang="en-GB"/>
              <a:t> </a:t>
            </a:r>
            <a:r>
              <a:rPr lang="en-GB" err="1"/>
              <a:t>dari</a:t>
            </a:r>
            <a:r>
              <a:rPr lang="en-GB"/>
              <a:t> Gambar 5.1 dan 5.2. </a:t>
            </a:r>
            <a:r>
              <a:rPr lang="en-GB" err="1"/>
              <a:t>Dapat</a:t>
            </a:r>
            <a:r>
              <a:rPr lang="en-GB"/>
              <a:t> </a:t>
            </a:r>
            <a:r>
              <a:rPr lang="en-GB" err="1"/>
              <a:t>dilihat</a:t>
            </a:r>
            <a:r>
              <a:rPr lang="en-GB"/>
              <a:t> juga histogram </a:t>
            </a:r>
            <a:r>
              <a:rPr lang="en-GB" err="1"/>
              <a:t>jumlah</a:t>
            </a:r>
            <a:r>
              <a:rPr lang="en-GB"/>
              <a:t> </a:t>
            </a:r>
            <a:r>
              <a:rPr lang="en-GB" err="1"/>
              <a:t>nilai</a:t>
            </a:r>
            <a:r>
              <a:rPr lang="en-GB"/>
              <a:t> </a:t>
            </a:r>
            <a:r>
              <a:rPr lang="en-GB" err="1"/>
              <a:t>piksel</a:t>
            </a:r>
            <a:r>
              <a:rPr lang="en-GB"/>
              <a:t> </a:t>
            </a:r>
            <a:r>
              <a:rPr lang="en-GB" err="1"/>
              <a:t>gambar</a:t>
            </a:r>
            <a:r>
              <a:rPr lang="en-GB"/>
              <a:t> 5.1 </a:t>
            </a:r>
            <a:r>
              <a:rPr lang="en-GB" err="1"/>
              <a:t>sebelumnya</a:t>
            </a:r>
            <a:r>
              <a:rPr lang="en-GB"/>
              <a:t> </a:t>
            </a:r>
            <a:r>
              <a:rPr lang="en-GB" err="1"/>
              <a:t>banyak</a:t>
            </a:r>
            <a:r>
              <a:rPr lang="en-GB"/>
              <a:t> </a:t>
            </a:r>
            <a:r>
              <a:rPr lang="en-GB" err="1"/>
              <a:t>jatuh</a:t>
            </a:r>
            <a:r>
              <a:rPr lang="en-GB"/>
              <a:t> di </a:t>
            </a:r>
            <a:r>
              <a:rPr lang="en-GB" err="1"/>
              <a:t>kisaran</a:t>
            </a:r>
            <a:r>
              <a:rPr lang="en-GB"/>
              <a:t> </a:t>
            </a:r>
            <a:r>
              <a:rPr lang="en-GB" err="1"/>
              <a:t>dibawah</a:t>
            </a:r>
            <a:r>
              <a:rPr lang="en-GB"/>
              <a:t> 50 (</a:t>
            </a:r>
            <a:r>
              <a:rPr lang="en-GB" err="1"/>
              <a:t>dimana</a:t>
            </a:r>
            <a:r>
              <a:rPr lang="en-GB"/>
              <a:t> </a:t>
            </a:r>
            <a:r>
              <a:rPr lang="en-GB" err="1"/>
              <a:t>angka</a:t>
            </a:r>
            <a:r>
              <a:rPr lang="en-GB"/>
              <a:t> 0 </a:t>
            </a:r>
            <a:r>
              <a:rPr lang="en-GB" err="1"/>
              <a:t>menunjukkan</a:t>
            </a:r>
            <a:r>
              <a:rPr lang="en-GB"/>
              <a:t> </a:t>
            </a:r>
            <a:r>
              <a:rPr lang="en-GB" err="1"/>
              <a:t>warna</a:t>
            </a:r>
            <a:r>
              <a:rPr lang="en-GB"/>
              <a:t> yang </a:t>
            </a:r>
            <a:r>
              <a:rPr lang="en-GB" err="1"/>
              <a:t>sangat</a:t>
            </a:r>
            <a:r>
              <a:rPr lang="en-GB"/>
              <a:t> </a:t>
            </a:r>
            <a:r>
              <a:rPr lang="en-GB" err="1"/>
              <a:t>gelap</a:t>
            </a:r>
            <a:r>
              <a:rPr lang="en-GB"/>
              <a:t> dan 255 </a:t>
            </a:r>
            <a:r>
              <a:rPr lang="en-GB" err="1"/>
              <a:t>warna</a:t>
            </a:r>
            <a:r>
              <a:rPr lang="en-GB"/>
              <a:t> yang </a:t>
            </a:r>
            <a:r>
              <a:rPr lang="en-GB" err="1"/>
              <a:t>sangat</a:t>
            </a:r>
            <a:r>
              <a:rPr lang="en-GB"/>
              <a:t> </a:t>
            </a:r>
            <a:r>
              <a:rPr lang="en-GB" err="1"/>
              <a:t>terang</a:t>
            </a:r>
            <a:r>
              <a:rPr lang="en-GB"/>
              <a:t>), dan </a:t>
            </a:r>
            <a:r>
              <a:rPr lang="en-GB" err="1"/>
              <a:t>setelah</a:t>
            </a:r>
            <a:r>
              <a:rPr lang="en-GB"/>
              <a:t> </a:t>
            </a:r>
            <a:r>
              <a:rPr lang="en-GB" err="1"/>
              <a:t>dilakukan</a:t>
            </a:r>
            <a:r>
              <a:rPr lang="en-GB"/>
              <a:t> </a:t>
            </a:r>
            <a:r>
              <a:rPr lang="en-GB" err="1"/>
              <a:t>perbaikan</a:t>
            </a:r>
            <a:r>
              <a:rPr lang="en-GB"/>
              <a:t> </a:t>
            </a:r>
            <a:r>
              <a:rPr lang="en-GB" err="1"/>
              <a:t>citra</a:t>
            </a:r>
            <a:r>
              <a:rPr lang="en-GB"/>
              <a:t>, </a:t>
            </a:r>
            <a:r>
              <a:rPr lang="en-GB" err="1"/>
              <a:t>terlihat</a:t>
            </a:r>
            <a:r>
              <a:rPr lang="en-GB"/>
              <a:t> pada histogram yang </a:t>
            </a:r>
            <a:r>
              <a:rPr lang="en-GB" err="1"/>
              <a:t>jatuh</a:t>
            </a:r>
            <a:r>
              <a:rPr lang="en-GB"/>
              <a:t> di </a:t>
            </a:r>
            <a:r>
              <a:rPr lang="en-GB" err="1"/>
              <a:t>bawah</a:t>
            </a:r>
            <a:r>
              <a:rPr lang="en-GB"/>
              <a:t> 50 </a:t>
            </a:r>
            <a:r>
              <a:rPr lang="en-GB" err="1"/>
              <a:t>masih</a:t>
            </a:r>
            <a:r>
              <a:rPr lang="en-GB"/>
              <a:t> paling </a:t>
            </a:r>
            <a:r>
              <a:rPr lang="en-GB" err="1"/>
              <a:t>banyak</a:t>
            </a:r>
            <a:r>
              <a:rPr lang="en-GB"/>
              <a:t> </a:t>
            </a:r>
            <a:r>
              <a:rPr lang="en-GB" err="1"/>
              <a:t>tetapi</a:t>
            </a:r>
            <a:r>
              <a:rPr lang="en-GB"/>
              <a:t> </a:t>
            </a:r>
            <a:r>
              <a:rPr lang="en-GB" err="1"/>
              <a:t>agak</a:t>
            </a:r>
            <a:r>
              <a:rPr lang="en-GB"/>
              <a:t> </a:t>
            </a:r>
            <a:r>
              <a:rPr lang="en-GB" err="1"/>
              <a:t>berkurang</a:t>
            </a:r>
            <a:r>
              <a:rPr lang="en-GB"/>
              <a:t>, </a:t>
            </a:r>
            <a:r>
              <a:rPr lang="en-GB" err="1"/>
              <a:t>tidak</a:t>
            </a:r>
            <a:r>
              <a:rPr lang="en-GB"/>
              <a:t> </a:t>
            </a:r>
            <a:r>
              <a:rPr lang="en-GB" err="1"/>
              <a:t>sebanyak</a:t>
            </a:r>
            <a:r>
              <a:rPr lang="en-GB"/>
              <a:t> </a:t>
            </a:r>
            <a:r>
              <a:rPr lang="en-GB" err="1"/>
              <a:t>sebelumnya</a:t>
            </a:r>
            <a:r>
              <a:rPr lang="en-GB"/>
              <a:t>. </a:t>
            </a:r>
            <a:r>
              <a:rPr lang="en-GB" err="1"/>
              <a:t>Interpretasi</a:t>
            </a:r>
            <a:r>
              <a:rPr lang="en-GB"/>
              <a:t> yang </a:t>
            </a:r>
            <a:r>
              <a:rPr lang="en-GB" err="1"/>
              <a:t>sama</a:t>
            </a:r>
            <a:r>
              <a:rPr lang="en-GB"/>
              <a:t> juga </a:t>
            </a:r>
            <a:r>
              <a:rPr lang="en-GB" err="1"/>
              <a:t>dapat</a:t>
            </a:r>
            <a:r>
              <a:rPr lang="en-GB"/>
              <a:t> </a:t>
            </a:r>
            <a:r>
              <a:rPr lang="en-GB" err="1"/>
              <a:t>dilakukan</a:t>
            </a:r>
            <a:r>
              <a:rPr lang="en-GB"/>
              <a:t> </a:t>
            </a:r>
            <a:r>
              <a:rPr lang="en-GB" err="1"/>
              <a:t>untuk</a:t>
            </a:r>
            <a:r>
              <a:rPr lang="en-GB"/>
              <a:t> </a:t>
            </a:r>
            <a:r>
              <a:rPr lang="en-GB" err="1"/>
              <a:t>gambar</a:t>
            </a:r>
            <a:r>
              <a:rPr lang="en-GB"/>
              <a:t> 5.2 </a:t>
            </a:r>
            <a:r>
              <a:rPr lang="en-GB" err="1"/>
              <a:t>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39</a:t>
            </a:fld>
            <a:endParaRPr lang="en-US" noProof="0"/>
          </a:p>
        </p:txBody>
      </p:sp>
    </p:spTree>
    <p:extLst>
      <p:ext uri="{BB962C8B-B14F-4D97-AF65-F5344CB8AC3E}">
        <p14:creationId xmlns:p14="http://schemas.microsoft.com/office/powerpoint/2010/main" val="370496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Telah </a:t>
            </a:r>
            <a:r>
              <a:rPr lang="en-GB" err="1"/>
              <a:t>diketahui</a:t>
            </a:r>
            <a:r>
              <a:rPr lang="en-GB"/>
              <a:t> DF x </a:t>
            </a:r>
            <a:r>
              <a:rPr lang="en-GB" err="1"/>
              <a:t>dari</a:t>
            </a:r>
            <a:r>
              <a:rPr lang="en-GB"/>
              <a:t> </a:t>
            </a:r>
            <a:r>
              <a:rPr lang="en-GB" err="1"/>
              <a:t>soal</a:t>
            </a:r>
            <a:r>
              <a:rPr lang="en-GB"/>
              <a:t> </a:t>
            </a:r>
            <a:r>
              <a:rPr lang="en-GB" err="1"/>
              <a:t>sebagai</a:t>
            </a:r>
            <a:r>
              <a:rPr lang="en-GB"/>
              <a:t> </a:t>
            </a:r>
            <a:r>
              <a:rPr lang="en-GB" err="1"/>
              <a:t>berikut</a:t>
            </a:r>
            <a:r>
              <a:rPr lang="en-GB"/>
              <a:t>. </a:t>
            </a:r>
            <a:r>
              <a:rPr lang="en-GB" err="1"/>
              <a:t>Kemudian</a:t>
            </a:r>
            <a:r>
              <a:rPr lang="en-GB"/>
              <a:t> </a:t>
            </a:r>
            <a:r>
              <a:rPr lang="en-GB" err="1"/>
              <a:t>dilakukan</a:t>
            </a:r>
            <a:r>
              <a:rPr lang="en-GB"/>
              <a:t> proses </a:t>
            </a:r>
            <a:r>
              <a:rPr lang="en-GB" err="1"/>
              <a:t>pengintegralan</a:t>
            </a:r>
            <a:r>
              <a:rPr lang="en-GB"/>
              <a:t> </a:t>
            </a:r>
            <a:r>
              <a:rPr lang="en-GB" err="1"/>
              <a:t>terhadap</a:t>
            </a:r>
            <a:r>
              <a:rPr lang="en-GB"/>
              <a:t> </a:t>
            </a:r>
            <a:r>
              <a:rPr lang="en-GB" err="1"/>
              <a:t>kedua</a:t>
            </a:r>
            <a:r>
              <a:rPr lang="en-GB"/>
              <a:t> </a:t>
            </a:r>
            <a:r>
              <a:rPr lang="en-GB" err="1"/>
              <a:t>ruasnya</a:t>
            </a:r>
            <a:r>
              <a:rPr lang="en-GB"/>
              <a:t>, </a:t>
            </a:r>
            <a:r>
              <a:rPr lang="en-GB" err="1"/>
              <a:t>sehingga</a:t>
            </a:r>
            <a:r>
              <a:rPr lang="en-GB"/>
              <a:t> </a:t>
            </a:r>
            <a:r>
              <a:rPr lang="en-GB" err="1"/>
              <a:t>untuk</a:t>
            </a:r>
            <a:r>
              <a:rPr lang="en-GB"/>
              <a:t> </a:t>
            </a:r>
            <a:r>
              <a:rPr lang="en-GB" err="1"/>
              <a:t>ruas</a:t>
            </a:r>
            <a:r>
              <a:rPr lang="en-GB"/>
              <a:t> </a:t>
            </a:r>
            <a:r>
              <a:rPr lang="en-GB" err="1"/>
              <a:t>kirinnya</a:t>
            </a:r>
            <a:r>
              <a:rPr lang="en-GB"/>
              <a:t> </a:t>
            </a:r>
            <a:r>
              <a:rPr lang="en-GB" err="1"/>
              <a:t>kita</a:t>
            </a:r>
            <a:r>
              <a:rPr lang="en-GB"/>
              <a:t> </a:t>
            </a:r>
            <a:r>
              <a:rPr lang="en-GB" err="1"/>
              <a:t>dapat</a:t>
            </a:r>
            <a:r>
              <a:rPr lang="en-GB"/>
              <a:t> x^(2)/2 dan </a:t>
            </a:r>
            <a:r>
              <a:rPr lang="en-GB" err="1"/>
              <a:t>ruas</a:t>
            </a:r>
            <a:r>
              <a:rPr lang="en-GB"/>
              <a:t> </a:t>
            </a:r>
            <a:r>
              <a:rPr lang="en-GB" err="1"/>
              <a:t>kanannya</a:t>
            </a:r>
            <a:r>
              <a:rPr lang="en-GB"/>
              <a:t> </a:t>
            </a:r>
            <a:r>
              <a:rPr lang="en-GB" err="1"/>
              <a:t>kita</a:t>
            </a:r>
            <a:r>
              <a:rPr lang="en-GB"/>
              <a:t> </a:t>
            </a:r>
            <a:r>
              <a:rPr lang="en-GB" err="1"/>
              <a:t>dapatkan</a:t>
            </a:r>
            <a:r>
              <a:rPr lang="en-GB"/>
              <a:t> </a:t>
            </a:r>
            <a:r>
              <a:rPr lang="en-GB" err="1"/>
              <a:t>hasil</a:t>
            </a:r>
            <a:r>
              <a:rPr lang="en-GB"/>
              <a:t> </a:t>
            </a:r>
            <a:r>
              <a:rPr lang="en-GB" err="1"/>
              <a:t>integralnya</a:t>
            </a:r>
            <a:r>
              <a:rPr lang="en-GB"/>
              <a:t> </a:t>
            </a:r>
            <a:r>
              <a:rPr lang="en-GB" err="1"/>
              <a:t>berupa</a:t>
            </a:r>
            <a:r>
              <a:rPr lang="en-GB"/>
              <a:t> </a:t>
            </a:r>
            <a:r>
              <a:rPr lang="en-GB" err="1"/>
              <a:t>deret</a:t>
            </a:r>
            <a:r>
              <a:rPr lang="en-GB"/>
              <a:t> yang </a:t>
            </a:r>
            <a:r>
              <a:rPr lang="en-GB" err="1"/>
              <a:t>ditambah</a:t>
            </a:r>
            <a:r>
              <a:rPr lang="en-GB"/>
              <a:t> </a:t>
            </a:r>
            <a:r>
              <a:rPr lang="en-GB" err="1"/>
              <a:t>dengan</a:t>
            </a:r>
            <a:r>
              <a:rPr lang="en-GB"/>
              <a:t> A, </a:t>
            </a:r>
            <a:r>
              <a:rPr lang="en-GB" err="1"/>
              <a:t>dimana</a:t>
            </a:r>
            <a:r>
              <a:rPr lang="en-GB"/>
              <a:t> A </a:t>
            </a:r>
            <a:r>
              <a:rPr lang="en-GB" err="1"/>
              <a:t>merupakan</a:t>
            </a:r>
            <a:r>
              <a:rPr lang="en-GB"/>
              <a:t> </a:t>
            </a:r>
            <a:r>
              <a:rPr lang="en-GB" err="1"/>
              <a:t>konstanta</a:t>
            </a:r>
            <a:r>
              <a:rPr lang="en-GB"/>
              <a:t> </a:t>
            </a:r>
            <a:r>
              <a:rPr lang="en-GB" err="1"/>
              <a:t>integrasinnya</a:t>
            </a:r>
            <a:r>
              <a:rPr lang="en-GB"/>
              <a:t>. </a:t>
            </a:r>
            <a:r>
              <a:rPr lang="en-GB" err="1"/>
              <a:t>Konstanta</a:t>
            </a:r>
            <a:r>
              <a:rPr lang="en-GB"/>
              <a:t> </a:t>
            </a:r>
            <a:r>
              <a:rPr lang="en-GB" err="1"/>
              <a:t>integrasinnya</a:t>
            </a:r>
            <a:r>
              <a:rPr lang="en-GB"/>
              <a:t> </a:t>
            </a:r>
            <a:r>
              <a:rPr lang="en-GB" err="1"/>
              <a:t>bisa</a:t>
            </a:r>
            <a:r>
              <a:rPr lang="en-GB"/>
              <a:t> </a:t>
            </a:r>
            <a:r>
              <a:rPr lang="en-GB" err="1"/>
              <a:t>kita</a:t>
            </a:r>
            <a:r>
              <a:rPr lang="en-GB"/>
              <a:t> </a:t>
            </a:r>
            <a:r>
              <a:rPr lang="en-GB" err="1"/>
              <a:t>cari</a:t>
            </a:r>
            <a:r>
              <a:rPr lang="en-GB"/>
              <a:t> </a:t>
            </a:r>
            <a:r>
              <a:rPr lang="en-GB" err="1"/>
              <a:t>dengan</a:t>
            </a:r>
            <a:r>
              <a:rPr lang="en-GB"/>
              <a:t> </a:t>
            </a:r>
            <a:r>
              <a:rPr lang="en-GB" err="1"/>
              <a:t>cara</a:t>
            </a:r>
            <a:r>
              <a:rPr lang="en-GB"/>
              <a:t> </a:t>
            </a:r>
            <a:r>
              <a:rPr lang="en-GB" err="1"/>
              <a:t>kedua</a:t>
            </a:r>
            <a:r>
              <a:rPr lang="en-GB"/>
              <a:t> </a:t>
            </a:r>
            <a:r>
              <a:rPr lang="en-GB" err="1"/>
              <a:t>ruas</a:t>
            </a:r>
            <a:r>
              <a:rPr lang="en-GB"/>
              <a:t> pada </a:t>
            </a:r>
            <a:r>
              <a:rPr lang="en-GB" err="1"/>
              <a:t>persamaan</a:t>
            </a:r>
            <a:r>
              <a:rPr lang="en-GB"/>
              <a:t> (1.1) di </a:t>
            </a:r>
            <a:r>
              <a:rPr lang="en-GB" err="1"/>
              <a:t>integralkan</a:t>
            </a:r>
            <a:r>
              <a:rPr lang="en-GB"/>
              <a:t> </a:t>
            </a:r>
            <a:r>
              <a:rPr lang="en-GB" err="1"/>
              <a:t>kembali</a:t>
            </a:r>
            <a:r>
              <a:rPr lang="en-GB"/>
              <a:t> </a:t>
            </a:r>
            <a:r>
              <a:rPr lang="en-GB" err="1"/>
              <a:t>dengan</a:t>
            </a:r>
            <a:r>
              <a:rPr lang="en-GB"/>
              <a:t> </a:t>
            </a:r>
            <a:r>
              <a:rPr lang="en-GB" err="1"/>
              <a:t>batas</a:t>
            </a:r>
            <a:r>
              <a:rPr lang="en-GB"/>
              <a:t> –Pi </a:t>
            </a:r>
            <a:r>
              <a:rPr lang="en-GB" err="1"/>
              <a:t>smp</a:t>
            </a:r>
            <a:r>
              <a:rPr lang="en-GB"/>
              <a:t> Pi. </a:t>
            </a:r>
            <a:r>
              <a:rPr lang="en-GB" err="1"/>
              <a:t>Sehingga</a:t>
            </a:r>
            <a:r>
              <a:rPr lang="en-GB"/>
              <a:t> </a:t>
            </a:r>
            <a:r>
              <a:rPr lang="en-GB" err="1"/>
              <a:t>ruas</a:t>
            </a:r>
            <a:r>
              <a:rPr lang="en-GB"/>
              <a:t> </a:t>
            </a:r>
            <a:r>
              <a:rPr lang="en-GB" err="1"/>
              <a:t>kirinnya</a:t>
            </a:r>
            <a:r>
              <a:rPr lang="en-GB"/>
              <a:t> </a:t>
            </a:r>
            <a:r>
              <a:rPr lang="en-GB" err="1"/>
              <a:t>menjadi</a:t>
            </a:r>
            <a:r>
              <a:rPr lang="en-GB"/>
              <a:t> Pi^(3)/3 dan </a:t>
            </a:r>
            <a:r>
              <a:rPr lang="en-GB" err="1"/>
              <a:t>ruas</a:t>
            </a:r>
            <a:r>
              <a:rPr lang="en-GB"/>
              <a:t> </a:t>
            </a:r>
            <a:r>
              <a:rPr lang="en-GB" err="1"/>
              <a:t>kanannya</a:t>
            </a:r>
            <a:r>
              <a:rPr lang="en-GB"/>
              <a:t> </a:t>
            </a:r>
            <a:r>
              <a:rPr lang="en-GB" err="1"/>
              <a:t>menjadu</a:t>
            </a:r>
            <a:r>
              <a:rPr lang="en-GB"/>
              <a:t> 2A*Pi, dan </a:t>
            </a:r>
            <a:r>
              <a:rPr lang="en-GB" err="1"/>
              <a:t>kita</a:t>
            </a:r>
            <a:r>
              <a:rPr lang="en-GB"/>
              <a:t> </a:t>
            </a:r>
            <a:r>
              <a:rPr lang="en-GB" err="1"/>
              <a:t>dapatkan</a:t>
            </a:r>
            <a:r>
              <a:rPr lang="en-GB"/>
              <a:t> </a:t>
            </a:r>
            <a:r>
              <a:rPr lang="en-GB" err="1"/>
              <a:t>nilai</a:t>
            </a:r>
            <a:r>
              <a:rPr lang="en-GB"/>
              <a:t> A </a:t>
            </a:r>
            <a:r>
              <a:rPr lang="en-GB" err="1"/>
              <a:t>nya</a:t>
            </a:r>
            <a:r>
              <a:rPr lang="en-GB"/>
              <a:t> </a:t>
            </a:r>
            <a:r>
              <a:rPr lang="en-GB" err="1"/>
              <a:t>yaitu</a:t>
            </a:r>
            <a:r>
              <a:rPr lang="en-GB"/>
              <a:t> Pi^(2)/6. Nilai A </a:t>
            </a:r>
            <a:r>
              <a:rPr lang="en-GB" err="1"/>
              <a:t>tersebut</a:t>
            </a:r>
            <a:r>
              <a:rPr lang="en-GB"/>
              <a:t> </a:t>
            </a:r>
            <a:r>
              <a:rPr lang="en-GB" err="1"/>
              <a:t>kita</a:t>
            </a:r>
            <a:r>
              <a:rPr lang="en-GB"/>
              <a:t> </a:t>
            </a:r>
            <a:r>
              <a:rPr lang="en-GB" err="1"/>
              <a:t>substitusikan</a:t>
            </a:r>
            <a:r>
              <a:rPr lang="en-GB"/>
              <a:t> </a:t>
            </a:r>
            <a:r>
              <a:rPr lang="en-GB" err="1"/>
              <a:t>kembali</a:t>
            </a:r>
            <a:r>
              <a:rPr lang="en-GB"/>
              <a:t> </a:t>
            </a:r>
            <a:r>
              <a:rPr lang="en-GB" err="1"/>
              <a:t>ke</a:t>
            </a:r>
            <a:r>
              <a:rPr lang="en-GB"/>
              <a:t> </a:t>
            </a:r>
            <a:r>
              <a:rPr lang="en-GB" err="1"/>
              <a:t>persamaan</a:t>
            </a:r>
            <a:r>
              <a:rPr lang="en-GB"/>
              <a:t> (1.1), </a:t>
            </a:r>
            <a:r>
              <a:rPr lang="en-GB" err="1"/>
              <a:t>namun</a:t>
            </a:r>
            <a:r>
              <a:rPr lang="en-GB"/>
              <a:t> </a:t>
            </a:r>
            <a:r>
              <a:rPr lang="en-GB" err="1"/>
              <a:t>karena</a:t>
            </a:r>
            <a:r>
              <a:rPr lang="en-GB"/>
              <a:t> </a:t>
            </a:r>
            <a:r>
              <a:rPr lang="en-GB" err="1"/>
              <a:t>tujuan</a:t>
            </a:r>
            <a:r>
              <a:rPr lang="en-GB"/>
              <a:t> </a:t>
            </a:r>
            <a:r>
              <a:rPr lang="en-GB" err="1"/>
              <a:t>pencariannya</a:t>
            </a:r>
            <a:r>
              <a:rPr lang="en-GB"/>
              <a:t> </a:t>
            </a:r>
            <a:r>
              <a:rPr lang="en-GB" err="1"/>
              <a:t>adalah</a:t>
            </a:r>
            <a:r>
              <a:rPr lang="en-GB"/>
              <a:t> DF </a:t>
            </a:r>
            <a:r>
              <a:rPr lang="en-GB" err="1"/>
              <a:t>dari</a:t>
            </a:r>
            <a:r>
              <a:rPr lang="en-GB"/>
              <a:t> x^2, </a:t>
            </a:r>
            <a:r>
              <a:rPr lang="en-GB" err="1"/>
              <a:t>maka</a:t>
            </a:r>
            <a:r>
              <a:rPr lang="en-GB"/>
              <a:t> </a:t>
            </a:r>
            <a:r>
              <a:rPr lang="en-GB" err="1"/>
              <a:t>persamaan</a:t>
            </a:r>
            <a:r>
              <a:rPr lang="en-GB"/>
              <a:t> (1.1) yang </a:t>
            </a:r>
            <a:r>
              <a:rPr lang="en-GB" err="1"/>
              <a:t>telah</a:t>
            </a:r>
            <a:r>
              <a:rPr lang="en-GB"/>
              <a:t> di </a:t>
            </a:r>
            <a:r>
              <a:rPr lang="en-GB" err="1"/>
              <a:t>substitusikan</a:t>
            </a:r>
            <a:r>
              <a:rPr lang="en-GB"/>
              <a:t> </a:t>
            </a:r>
            <a:r>
              <a:rPr lang="en-GB" err="1"/>
              <a:t>nilai</a:t>
            </a:r>
            <a:r>
              <a:rPr lang="en-GB"/>
              <a:t> A </a:t>
            </a:r>
            <a:r>
              <a:rPr lang="en-GB" err="1"/>
              <a:t>akan</a:t>
            </a:r>
            <a:r>
              <a:rPr lang="en-GB"/>
              <a:t> di </a:t>
            </a:r>
            <a:r>
              <a:rPr lang="en-GB" err="1"/>
              <a:t>kalikan</a:t>
            </a:r>
            <a:r>
              <a:rPr lang="en-GB"/>
              <a:t> 2 di </a:t>
            </a:r>
            <a:r>
              <a:rPr lang="en-GB" err="1"/>
              <a:t>kedua</a:t>
            </a:r>
            <a:r>
              <a:rPr lang="en-GB"/>
              <a:t> </a:t>
            </a:r>
            <a:r>
              <a:rPr lang="en-GB" err="1"/>
              <a:t>ruasnnya</a:t>
            </a:r>
            <a:r>
              <a:rPr lang="en-GB"/>
              <a:t>. </a:t>
            </a:r>
            <a:r>
              <a:rPr lang="en-GB" err="1"/>
              <a:t>Sehingga</a:t>
            </a:r>
            <a:r>
              <a:rPr lang="en-GB"/>
              <a:t> </a:t>
            </a:r>
            <a:r>
              <a:rPr lang="en-GB" err="1"/>
              <a:t>didapatkan</a:t>
            </a:r>
            <a:r>
              <a:rPr lang="en-GB"/>
              <a:t> </a:t>
            </a:r>
            <a:r>
              <a:rPr lang="en-GB" err="1"/>
              <a:t>nilai</a:t>
            </a:r>
            <a:r>
              <a:rPr lang="en-GB"/>
              <a:t> </a:t>
            </a:r>
            <a:r>
              <a:rPr lang="en-GB" err="1"/>
              <a:t>aproksimasi</a:t>
            </a:r>
            <a:r>
              <a:rPr lang="en-GB"/>
              <a:t> </a:t>
            </a:r>
            <a:r>
              <a:rPr lang="en-GB" err="1"/>
              <a:t>dari</a:t>
            </a:r>
            <a:r>
              <a:rPr lang="en-GB"/>
              <a:t> x^2 </a:t>
            </a:r>
            <a:r>
              <a:rPr lang="en-GB" err="1"/>
              <a:t>dengan</a:t>
            </a:r>
            <a:r>
              <a:rPr lang="en-GB"/>
              <a:t> </a:t>
            </a:r>
            <a:r>
              <a:rPr lang="en-GB" err="1"/>
              <a:t>menggunakan</a:t>
            </a:r>
            <a:r>
              <a:rPr lang="en-GB"/>
              <a:t> DF </a:t>
            </a:r>
            <a:r>
              <a:rPr lang="en-GB" err="1"/>
              <a:t>adalah</a:t>
            </a:r>
            <a:r>
              <a:rPr lang="en-GB"/>
              <a:t> </a:t>
            </a:r>
            <a:r>
              <a:rPr lang="en-GB" err="1"/>
              <a:t>sebagai</a:t>
            </a:r>
            <a:r>
              <a:rPr lang="en-GB"/>
              <a:t> </a:t>
            </a:r>
            <a:r>
              <a:rPr lang="en-GB" err="1"/>
              <a:t>berikut</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a:p>
        </p:txBody>
      </p:sp>
    </p:spTree>
    <p:extLst>
      <p:ext uri="{BB962C8B-B14F-4D97-AF65-F5344CB8AC3E}">
        <p14:creationId xmlns:p14="http://schemas.microsoft.com/office/powerpoint/2010/main" val="3187916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Berikut</a:t>
            </a:r>
            <a:r>
              <a:rPr lang="en-GB"/>
              <a:t> </a:t>
            </a:r>
            <a:r>
              <a:rPr lang="en-GB" err="1"/>
              <a:t>merupaan</a:t>
            </a:r>
            <a:r>
              <a:rPr lang="en-GB"/>
              <a:t> </a:t>
            </a:r>
            <a:r>
              <a:rPr lang="en-GB" err="1"/>
              <a:t>hasil</a:t>
            </a:r>
            <a:r>
              <a:rPr lang="en-GB"/>
              <a:t> </a:t>
            </a:r>
            <a:r>
              <a:rPr lang="en-GB" err="1"/>
              <a:t>presentasi</a:t>
            </a:r>
            <a:r>
              <a:rPr lang="en-GB"/>
              <a:t> </a:t>
            </a:r>
            <a:r>
              <a:rPr lang="en-GB" err="1"/>
              <a:t>dari</a:t>
            </a:r>
            <a:r>
              <a:rPr lang="en-GB"/>
              <a:t> </a:t>
            </a:r>
            <a:r>
              <a:rPr lang="en-GB" err="1"/>
              <a:t>kelompok</a:t>
            </a:r>
            <a:r>
              <a:rPr lang="en-GB"/>
              <a:t> kami (A11). </a:t>
            </a:r>
            <a:r>
              <a:rPr lang="en-GB" err="1"/>
              <a:t>Terimakasih</a:t>
            </a:r>
            <a:r>
              <a:rPr lang="en-GB"/>
              <a:t> </a:t>
            </a:r>
            <a:r>
              <a:rPr lang="en-GB" err="1"/>
              <a:t>atas</a:t>
            </a:r>
            <a:r>
              <a:rPr lang="en-GB"/>
              <a:t> </a:t>
            </a:r>
            <a:r>
              <a:rPr lang="en-GB" err="1"/>
              <a:t>perhatiannya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40</a:t>
            </a:fld>
            <a:endParaRPr lang="en-US" noProof="0"/>
          </a:p>
        </p:txBody>
      </p:sp>
    </p:spTree>
    <p:extLst>
      <p:ext uri="{BB962C8B-B14F-4D97-AF65-F5344CB8AC3E}">
        <p14:creationId xmlns:p14="http://schemas.microsoft.com/office/powerpoint/2010/main" val="304764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Berikut</a:t>
            </a:r>
            <a:r>
              <a:rPr lang="en-GB"/>
              <a:t> </a:t>
            </a:r>
            <a:r>
              <a:rPr lang="en-GB" err="1"/>
              <a:t>merupakan</a:t>
            </a:r>
            <a:r>
              <a:rPr lang="en-GB"/>
              <a:t> </a:t>
            </a:r>
            <a:r>
              <a:rPr lang="en-GB" err="1"/>
              <a:t>gambar</a:t>
            </a:r>
            <a:r>
              <a:rPr lang="en-GB"/>
              <a:t> </a:t>
            </a:r>
            <a:r>
              <a:rPr lang="en-GB" err="1"/>
              <a:t>perbandingan</a:t>
            </a:r>
            <a:r>
              <a:rPr lang="en-GB"/>
              <a:t> </a:t>
            </a:r>
            <a:r>
              <a:rPr lang="en-GB" err="1"/>
              <a:t>dari</a:t>
            </a:r>
            <a:r>
              <a:rPr lang="en-GB"/>
              <a:t> </a:t>
            </a:r>
            <a:r>
              <a:rPr lang="en-GB" err="1"/>
              <a:t>soal</a:t>
            </a:r>
            <a:r>
              <a:rPr lang="en-GB"/>
              <a:t>. Garis </a:t>
            </a:r>
            <a:r>
              <a:rPr lang="en-GB" err="1"/>
              <a:t>merah</a:t>
            </a:r>
            <a:r>
              <a:rPr lang="en-GB"/>
              <a:t> </a:t>
            </a:r>
            <a:r>
              <a:rPr lang="en-GB" err="1"/>
              <a:t>merupakan</a:t>
            </a:r>
            <a:r>
              <a:rPr lang="en-GB"/>
              <a:t> </a:t>
            </a:r>
            <a:r>
              <a:rPr lang="en-GB" err="1"/>
              <a:t>gambar</a:t>
            </a:r>
            <a:r>
              <a:rPr lang="en-GB"/>
              <a:t> </a:t>
            </a:r>
            <a:r>
              <a:rPr lang="en-GB" err="1"/>
              <a:t>dari</a:t>
            </a:r>
            <a:r>
              <a:rPr lang="en-GB"/>
              <a:t> DF x yang </a:t>
            </a:r>
            <a:r>
              <a:rPr lang="en-GB" err="1"/>
              <a:t>telah</a:t>
            </a:r>
            <a:r>
              <a:rPr lang="en-GB"/>
              <a:t> </a:t>
            </a:r>
            <a:r>
              <a:rPr lang="en-GB" err="1"/>
              <a:t>diketahui</a:t>
            </a:r>
            <a:r>
              <a:rPr lang="en-GB"/>
              <a:t> </a:t>
            </a:r>
            <a:r>
              <a:rPr lang="en-GB" err="1"/>
              <a:t>dari</a:t>
            </a:r>
            <a:r>
              <a:rPr lang="en-GB"/>
              <a:t> </a:t>
            </a:r>
            <a:r>
              <a:rPr lang="en-GB" err="1"/>
              <a:t>soal</a:t>
            </a:r>
            <a:r>
              <a:rPr lang="en-GB"/>
              <a:t>, </a:t>
            </a:r>
            <a:r>
              <a:rPr lang="en-GB" err="1"/>
              <a:t>lalu</a:t>
            </a:r>
            <a:r>
              <a:rPr lang="en-GB"/>
              <a:t> </a:t>
            </a:r>
            <a:r>
              <a:rPr lang="en-GB" err="1"/>
              <a:t>langsung</a:t>
            </a:r>
            <a:r>
              <a:rPr lang="en-GB"/>
              <a:t> di </a:t>
            </a:r>
            <a:r>
              <a:rPr lang="en-GB" err="1"/>
              <a:t>kuadratkan</a:t>
            </a:r>
            <a:r>
              <a:rPr lang="en-GB"/>
              <a:t> (DF x </a:t>
            </a:r>
            <a:r>
              <a:rPr lang="en-GB" err="1"/>
              <a:t>tersebut</a:t>
            </a:r>
            <a:r>
              <a:rPr lang="en-GB"/>
              <a:t> </a:t>
            </a:r>
            <a:r>
              <a:rPr lang="en-GB" err="1"/>
              <a:t>dikali</a:t>
            </a:r>
            <a:r>
              <a:rPr lang="en-GB"/>
              <a:t> </a:t>
            </a:r>
            <a:r>
              <a:rPr lang="en-GB" err="1"/>
              <a:t>dengan</a:t>
            </a:r>
            <a:r>
              <a:rPr lang="en-GB"/>
              <a:t> DF x </a:t>
            </a:r>
            <a:r>
              <a:rPr lang="en-GB" err="1"/>
              <a:t>lagi</a:t>
            </a:r>
            <a:r>
              <a:rPr lang="en-GB"/>
              <a:t> </a:t>
            </a:r>
            <a:r>
              <a:rPr lang="en-GB" err="1"/>
              <a:t>untuk</a:t>
            </a:r>
            <a:r>
              <a:rPr lang="en-GB"/>
              <a:t> </a:t>
            </a:r>
            <a:r>
              <a:rPr lang="en-GB" err="1"/>
              <a:t>mendapatkan</a:t>
            </a:r>
            <a:r>
              <a:rPr lang="en-GB"/>
              <a:t> </a:t>
            </a:r>
            <a:r>
              <a:rPr lang="en-GB" err="1"/>
              <a:t>nilai</a:t>
            </a:r>
            <a:r>
              <a:rPr lang="en-GB"/>
              <a:t> DF x^2 </a:t>
            </a:r>
            <a:r>
              <a:rPr lang="en-GB" err="1"/>
              <a:t>nya</a:t>
            </a:r>
            <a:r>
              <a:rPr lang="en-GB"/>
              <a:t>) dan </a:t>
            </a:r>
            <a:r>
              <a:rPr lang="en-GB" err="1"/>
              <a:t>dibandingkan</a:t>
            </a:r>
            <a:r>
              <a:rPr lang="en-GB"/>
              <a:t> </a:t>
            </a:r>
            <a:r>
              <a:rPr lang="en-GB" err="1"/>
              <a:t>dengan</a:t>
            </a:r>
            <a:r>
              <a:rPr lang="en-GB"/>
              <a:t> garis </a:t>
            </a:r>
            <a:r>
              <a:rPr lang="en-GB" err="1"/>
              <a:t>biru</a:t>
            </a:r>
            <a:r>
              <a:rPr lang="en-GB"/>
              <a:t> yang </a:t>
            </a:r>
            <a:r>
              <a:rPr lang="en-GB" err="1"/>
              <a:t>merupakan</a:t>
            </a:r>
            <a:r>
              <a:rPr lang="en-GB"/>
              <a:t> </a:t>
            </a:r>
            <a:r>
              <a:rPr lang="en-GB" err="1"/>
              <a:t>gambar</a:t>
            </a:r>
            <a:r>
              <a:rPr lang="en-GB"/>
              <a:t> </a:t>
            </a:r>
            <a:r>
              <a:rPr lang="en-GB" err="1"/>
              <a:t>dari</a:t>
            </a:r>
            <a:r>
              <a:rPr lang="en-GB"/>
              <a:t> DF x^2 yang </a:t>
            </a:r>
            <a:r>
              <a:rPr lang="en-GB" err="1"/>
              <a:t>rumusannya</a:t>
            </a:r>
            <a:r>
              <a:rPr lang="en-GB"/>
              <a:t> </a:t>
            </a:r>
            <a:r>
              <a:rPr lang="en-GB" err="1"/>
              <a:t>telah</a:t>
            </a:r>
            <a:r>
              <a:rPr lang="en-GB"/>
              <a:t> </a:t>
            </a:r>
            <a:r>
              <a:rPr lang="en-GB" err="1"/>
              <a:t>kita</a:t>
            </a:r>
            <a:r>
              <a:rPr lang="en-GB"/>
              <a:t> </a:t>
            </a:r>
            <a:r>
              <a:rPr lang="en-GB" err="1"/>
              <a:t>hitung</a:t>
            </a:r>
            <a:r>
              <a:rPr lang="en-GB"/>
              <a:t> </a:t>
            </a:r>
            <a:r>
              <a:rPr lang="en-GB" err="1"/>
              <a:t>sebelumnya</a:t>
            </a:r>
            <a:r>
              <a:rPr lang="en-GB"/>
              <a:t> pada slide </a:t>
            </a:r>
            <a:r>
              <a:rPr lang="en-GB" err="1"/>
              <a:t>halaman</a:t>
            </a:r>
            <a:r>
              <a:rPr lang="en-GB"/>
              <a:t> 3. </a:t>
            </a:r>
            <a:r>
              <a:rPr lang="en-GB" err="1"/>
              <a:t>Terlihat</a:t>
            </a:r>
            <a:r>
              <a:rPr lang="en-GB"/>
              <a:t> pada </a:t>
            </a:r>
            <a:r>
              <a:rPr lang="en-GB" err="1"/>
              <a:t>gambar</a:t>
            </a:r>
            <a:r>
              <a:rPr lang="en-GB"/>
              <a:t>, </a:t>
            </a:r>
            <a:r>
              <a:rPr lang="en-GB" err="1"/>
              <a:t>bahwa</a:t>
            </a:r>
            <a:r>
              <a:rPr lang="en-GB"/>
              <a:t> </a:t>
            </a:r>
            <a:r>
              <a:rPr lang="en-GB" err="1"/>
              <a:t>hasil</a:t>
            </a:r>
            <a:r>
              <a:rPr lang="en-GB"/>
              <a:t> plot </a:t>
            </a:r>
            <a:r>
              <a:rPr lang="en-GB" err="1"/>
              <a:t>keduannya</a:t>
            </a:r>
            <a:r>
              <a:rPr lang="en-GB"/>
              <a:t> </a:t>
            </a:r>
            <a:r>
              <a:rPr lang="en-GB" err="1"/>
              <a:t>sama</a:t>
            </a:r>
            <a:r>
              <a:rPr lang="en-GB"/>
              <a:t> </a:t>
            </a:r>
            <a:r>
              <a:rPr lang="en-GB" err="1"/>
              <a:t>persis</a:t>
            </a:r>
            <a:r>
              <a:rPr lang="en-GB"/>
              <a:t> yang </a:t>
            </a:r>
            <a:r>
              <a:rPr lang="en-GB" err="1"/>
              <a:t>artinnya</a:t>
            </a:r>
            <a:r>
              <a:rPr lang="en-GB"/>
              <a:t> </a:t>
            </a:r>
            <a:r>
              <a:rPr lang="en-GB" err="1"/>
              <a:t>nilai</a:t>
            </a:r>
            <a:r>
              <a:rPr lang="en-GB"/>
              <a:t> </a:t>
            </a:r>
            <a:r>
              <a:rPr lang="en-GB" err="1"/>
              <a:t>perhitungan</a:t>
            </a:r>
            <a:r>
              <a:rPr lang="en-GB"/>
              <a:t> DF x^2 yang </a:t>
            </a:r>
            <a:r>
              <a:rPr lang="en-GB" err="1"/>
              <a:t>telah</a:t>
            </a:r>
            <a:r>
              <a:rPr lang="en-GB"/>
              <a:t> di </a:t>
            </a:r>
            <a:r>
              <a:rPr lang="en-GB" err="1"/>
              <a:t>hitung</a:t>
            </a:r>
            <a:r>
              <a:rPr lang="en-GB"/>
              <a:t> pada slide </a:t>
            </a:r>
            <a:r>
              <a:rPr lang="en-GB" err="1"/>
              <a:t>halaman</a:t>
            </a:r>
            <a:r>
              <a:rPr lang="en-GB"/>
              <a:t> 3 ( </a:t>
            </a:r>
            <a:r>
              <a:rPr lang="en-GB" err="1"/>
              <a:t>dengan</a:t>
            </a:r>
            <a:r>
              <a:rPr lang="en-GB"/>
              <a:t> </a:t>
            </a:r>
            <a:r>
              <a:rPr lang="en-GB" err="1"/>
              <a:t>cara</a:t>
            </a:r>
            <a:r>
              <a:rPr lang="en-GB"/>
              <a:t> </a:t>
            </a:r>
            <a:r>
              <a:rPr lang="en-GB" err="1"/>
              <a:t>integrasi</a:t>
            </a:r>
            <a:r>
              <a:rPr lang="en-GB"/>
              <a:t>) </a:t>
            </a:r>
            <a:r>
              <a:rPr lang="en-GB" err="1"/>
              <a:t>bila</a:t>
            </a:r>
            <a:r>
              <a:rPr lang="en-GB"/>
              <a:t> </a:t>
            </a:r>
            <a:r>
              <a:rPr lang="en-GB" err="1"/>
              <a:t>dibandingkan</a:t>
            </a:r>
            <a:r>
              <a:rPr lang="en-GB"/>
              <a:t> </a:t>
            </a:r>
            <a:r>
              <a:rPr lang="en-GB" err="1"/>
              <a:t>dengan</a:t>
            </a:r>
            <a:r>
              <a:rPr lang="en-GB"/>
              <a:t> </a:t>
            </a:r>
            <a:r>
              <a:rPr lang="en-GB" err="1"/>
              <a:t>nilai</a:t>
            </a:r>
            <a:r>
              <a:rPr lang="en-GB"/>
              <a:t> DF </a:t>
            </a:r>
            <a:r>
              <a:rPr lang="en-GB" err="1"/>
              <a:t>dari</a:t>
            </a:r>
            <a:r>
              <a:rPr lang="en-GB"/>
              <a:t> x yang di </a:t>
            </a:r>
            <a:r>
              <a:rPr lang="en-GB" err="1"/>
              <a:t>kuadratkan</a:t>
            </a:r>
            <a:r>
              <a:rPr lang="en-GB"/>
              <a:t>, </a:t>
            </a:r>
            <a:r>
              <a:rPr lang="en-GB" err="1"/>
              <a:t>nilainnya</a:t>
            </a:r>
            <a:r>
              <a:rPr lang="en-GB"/>
              <a:t> </a:t>
            </a:r>
            <a:r>
              <a:rPr lang="en-GB" err="1"/>
              <a:t>sama</a:t>
            </a:r>
            <a:r>
              <a:rPr lang="en-GB"/>
              <a:t>. Gambar garis </a:t>
            </a:r>
            <a:r>
              <a:rPr lang="en-GB" err="1"/>
              <a:t>merah</a:t>
            </a:r>
            <a:r>
              <a:rPr lang="en-GB"/>
              <a:t> dan </a:t>
            </a:r>
            <a:r>
              <a:rPr lang="en-GB" err="1"/>
              <a:t>biru</a:t>
            </a:r>
            <a:r>
              <a:rPr lang="en-GB"/>
              <a:t> </a:t>
            </a:r>
            <a:r>
              <a:rPr lang="en-GB" err="1"/>
              <a:t>seharusnya</a:t>
            </a:r>
            <a:r>
              <a:rPr lang="en-GB"/>
              <a:t> </a:t>
            </a:r>
            <a:r>
              <a:rPr lang="en-GB" err="1"/>
              <a:t>bertumpuk</a:t>
            </a:r>
            <a:r>
              <a:rPr lang="en-GB"/>
              <a:t> </a:t>
            </a:r>
            <a:r>
              <a:rPr lang="en-GB" err="1"/>
              <a:t>tetapi</a:t>
            </a:r>
            <a:r>
              <a:rPr lang="en-GB"/>
              <a:t> </a:t>
            </a:r>
            <a:r>
              <a:rPr lang="en-GB" err="1"/>
              <a:t>karena</a:t>
            </a:r>
            <a:r>
              <a:rPr lang="en-GB"/>
              <a:t> kami </a:t>
            </a:r>
            <a:r>
              <a:rPr lang="en-GB" err="1"/>
              <a:t>mau</a:t>
            </a:r>
            <a:r>
              <a:rPr lang="en-GB"/>
              <a:t> </a:t>
            </a:r>
            <a:r>
              <a:rPr lang="en-GB" err="1"/>
              <a:t>menunjukan</a:t>
            </a:r>
            <a:r>
              <a:rPr lang="en-GB"/>
              <a:t> </a:t>
            </a:r>
            <a:r>
              <a:rPr lang="en-GB" err="1"/>
              <a:t>gambar</a:t>
            </a:r>
            <a:r>
              <a:rPr lang="en-GB"/>
              <a:t> yang </a:t>
            </a:r>
            <a:r>
              <a:rPr lang="en-GB" err="1"/>
              <a:t>sama</a:t>
            </a:r>
            <a:r>
              <a:rPr lang="en-GB"/>
              <a:t> (</a:t>
            </a:r>
            <a:r>
              <a:rPr lang="en-GB" err="1"/>
              <a:t>seperti</a:t>
            </a:r>
            <a:r>
              <a:rPr lang="en-GB"/>
              <a:t> </a:t>
            </a:r>
            <a:r>
              <a:rPr lang="en-GB" err="1"/>
              <a:t>dicerminkan</a:t>
            </a:r>
            <a:r>
              <a:rPr lang="en-GB"/>
              <a:t>) pada </a:t>
            </a:r>
            <a:r>
              <a:rPr lang="en-GB" err="1"/>
              <a:t>Kuadran</a:t>
            </a:r>
            <a:r>
              <a:rPr lang="en-GB"/>
              <a:t> I dan II, </a:t>
            </a:r>
            <a:r>
              <a:rPr lang="en-GB" err="1"/>
              <a:t>dengan</a:t>
            </a:r>
            <a:r>
              <a:rPr lang="en-GB"/>
              <a:t> </a:t>
            </a:r>
            <a:r>
              <a:rPr lang="en-GB" err="1"/>
              <a:t>itu</a:t>
            </a:r>
            <a:r>
              <a:rPr lang="en-GB"/>
              <a:t> kami </a:t>
            </a:r>
            <a:r>
              <a:rPr lang="en-GB" err="1"/>
              <a:t>batasi</a:t>
            </a:r>
            <a:r>
              <a:rPr lang="en-GB"/>
              <a:t> </a:t>
            </a:r>
            <a:r>
              <a:rPr lang="en-GB" err="1"/>
              <a:t>untuk</a:t>
            </a:r>
            <a:r>
              <a:rPr lang="en-GB"/>
              <a:t> garis </a:t>
            </a:r>
            <a:r>
              <a:rPr lang="en-GB" err="1"/>
              <a:t>merah</a:t>
            </a:r>
            <a:r>
              <a:rPr lang="en-GB"/>
              <a:t> plot </a:t>
            </a:r>
            <a:r>
              <a:rPr lang="en-GB" err="1"/>
              <a:t>gambarnya</a:t>
            </a:r>
            <a:r>
              <a:rPr lang="en-GB"/>
              <a:t> </a:t>
            </a:r>
            <a:r>
              <a:rPr lang="en-GB" err="1"/>
              <a:t>dari</a:t>
            </a:r>
            <a:r>
              <a:rPr lang="en-GB"/>
              <a:t> –Pi </a:t>
            </a:r>
            <a:r>
              <a:rPr lang="en-GB" err="1"/>
              <a:t>smp</a:t>
            </a:r>
            <a:r>
              <a:rPr lang="en-GB"/>
              <a:t> 0, dan garis </a:t>
            </a:r>
            <a:r>
              <a:rPr lang="en-GB" err="1"/>
              <a:t>biru</a:t>
            </a:r>
            <a:r>
              <a:rPr lang="en-GB"/>
              <a:t> </a:t>
            </a:r>
            <a:r>
              <a:rPr lang="en-GB" err="1"/>
              <a:t>dari</a:t>
            </a:r>
            <a:r>
              <a:rPr lang="en-GB"/>
              <a:t> 0 </a:t>
            </a:r>
            <a:r>
              <a:rPr lang="en-GB" err="1"/>
              <a:t>smp</a:t>
            </a:r>
            <a:r>
              <a:rPr lang="en-GB"/>
              <a:t> Pi. Jika </a:t>
            </a:r>
            <a:r>
              <a:rPr lang="en-GB" err="1"/>
              <a:t>kedua</a:t>
            </a:r>
            <a:r>
              <a:rPr lang="en-GB"/>
              <a:t> garis </a:t>
            </a:r>
            <a:r>
              <a:rPr lang="en-GB" err="1"/>
              <a:t>batasnya</a:t>
            </a:r>
            <a:r>
              <a:rPr lang="en-GB"/>
              <a:t> </a:t>
            </a:r>
            <a:r>
              <a:rPr lang="en-GB" err="1"/>
              <a:t>sama</a:t>
            </a:r>
            <a:r>
              <a:rPr lang="en-GB"/>
              <a:t> </a:t>
            </a:r>
            <a:r>
              <a:rPr lang="en-GB" err="1"/>
              <a:t>seperti</a:t>
            </a:r>
            <a:r>
              <a:rPr lang="en-GB"/>
              <a:t> </a:t>
            </a:r>
            <a:r>
              <a:rPr lang="en-GB" err="1"/>
              <a:t>soal</a:t>
            </a:r>
            <a:r>
              <a:rPr lang="en-GB"/>
              <a:t> (</a:t>
            </a:r>
            <a:r>
              <a:rPr lang="en-GB" err="1"/>
              <a:t>yaitu</a:t>
            </a:r>
            <a:r>
              <a:rPr lang="en-GB"/>
              <a:t> –Pi </a:t>
            </a:r>
            <a:r>
              <a:rPr lang="en-GB" err="1"/>
              <a:t>smp</a:t>
            </a:r>
            <a:r>
              <a:rPr lang="en-GB"/>
              <a:t> Pi), </a:t>
            </a:r>
            <a:r>
              <a:rPr lang="en-GB" err="1"/>
              <a:t>maka</a:t>
            </a:r>
            <a:r>
              <a:rPr lang="en-GB"/>
              <a:t> garis </a:t>
            </a:r>
            <a:r>
              <a:rPr lang="en-GB" err="1"/>
              <a:t>biru</a:t>
            </a:r>
            <a:r>
              <a:rPr lang="en-GB"/>
              <a:t> </a:t>
            </a:r>
            <a:r>
              <a:rPr lang="en-GB" err="1"/>
              <a:t>akan</a:t>
            </a:r>
            <a:r>
              <a:rPr lang="en-GB"/>
              <a:t> </a:t>
            </a:r>
            <a:r>
              <a:rPr lang="en-GB" err="1"/>
              <a:t>menimpa</a:t>
            </a:r>
            <a:r>
              <a:rPr lang="en-GB"/>
              <a:t> garis </a:t>
            </a:r>
            <a:r>
              <a:rPr lang="en-GB" err="1"/>
              <a:t>merah</a:t>
            </a:r>
            <a:r>
              <a:rPr lang="en-GB"/>
              <a:t>, </a:t>
            </a:r>
            <a:r>
              <a:rPr lang="en-GB" err="1"/>
              <a:t>sehingga</a:t>
            </a:r>
            <a:r>
              <a:rPr lang="en-GB"/>
              <a:t> </a:t>
            </a:r>
            <a:r>
              <a:rPr lang="en-GB" err="1"/>
              <a:t>pembuktian</a:t>
            </a:r>
            <a:r>
              <a:rPr lang="en-GB"/>
              <a:t> </a:t>
            </a:r>
            <a:r>
              <a:rPr lang="en-GB" err="1"/>
              <a:t>gambar</a:t>
            </a:r>
            <a:r>
              <a:rPr lang="en-GB"/>
              <a:t> </a:t>
            </a:r>
            <a:r>
              <a:rPr lang="en-GB" err="1"/>
              <a:t>soal</a:t>
            </a:r>
            <a:r>
              <a:rPr lang="en-GB"/>
              <a:t> </a:t>
            </a:r>
            <a:r>
              <a:rPr lang="en-GB" err="1"/>
              <a:t>akan</a:t>
            </a:r>
            <a:r>
              <a:rPr lang="en-GB"/>
              <a:t> </a:t>
            </a:r>
            <a:r>
              <a:rPr lang="en-GB" err="1"/>
              <a:t>kurang</a:t>
            </a:r>
            <a:r>
              <a:rPr lang="en-GB"/>
              <a:t> </a:t>
            </a:r>
            <a:r>
              <a:rPr lang="en-GB" err="1"/>
              <a:t>terlihat</a:t>
            </a:r>
            <a:r>
              <a:rPr lang="en-GB"/>
              <a:t> </a:t>
            </a:r>
            <a:r>
              <a:rPr lang="en-GB" err="1"/>
              <a:t>perbedannya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5</a:t>
            </a:fld>
            <a:endParaRPr lang="en-US" noProof="0"/>
          </a:p>
        </p:txBody>
      </p:sp>
    </p:spTree>
    <p:extLst>
      <p:ext uri="{BB962C8B-B14F-4D97-AF65-F5344CB8AC3E}">
        <p14:creationId xmlns:p14="http://schemas.microsoft.com/office/powerpoint/2010/main" val="88313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Gambar </a:t>
            </a:r>
            <a:r>
              <a:rPr lang="en-GB" err="1"/>
              <a:t>diatas</a:t>
            </a:r>
            <a:r>
              <a:rPr lang="en-GB"/>
              <a:t> yang </a:t>
            </a:r>
            <a:r>
              <a:rPr lang="en-GB" err="1"/>
              <a:t>sebelah</a:t>
            </a:r>
            <a:r>
              <a:rPr lang="en-GB"/>
              <a:t> </a:t>
            </a:r>
            <a:r>
              <a:rPr lang="en-GB" err="1"/>
              <a:t>kiri</a:t>
            </a:r>
            <a:r>
              <a:rPr lang="en-GB"/>
              <a:t> </a:t>
            </a:r>
            <a:r>
              <a:rPr lang="en-GB" err="1"/>
              <a:t>merupakan</a:t>
            </a:r>
            <a:r>
              <a:rPr lang="en-GB"/>
              <a:t> </a:t>
            </a:r>
            <a:r>
              <a:rPr lang="en-GB" err="1"/>
              <a:t>gambar</a:t>
            </a:r>
            <a:r>
              <a:rPr lang="en-GB"/>
              <a:t> plot </a:t>
            </a:r>
            <a:r>
              <a:rPr lang="en-GB" err="1"/>
              <a:t>dari</a:t>
            </a:r>
            <a:r>
              <a:rPr lang="en-GB"/>
              <a:t> DF x^2 </a:t>
            </a:r>
            <a:r>
              <a:rPr lang="en-GB" err="1"/>
              <a:t>dengan</a:t>
            </a:r>
            <a:r>
              <a:rPr lang="en-GB"/>
              <a:t> </a:t>
            </a:r>
            <a:r>
              <a:rPr lang="en-GB" err="1"/>
              <a:t>batas</a:t>
            </a:r>
            <a:r>
              <a:rPr lang="en-GB"/>
              <a:t> </a:t>
            </a:r>
            <a:r>
              <a:rPr lang="en-GB" err="1"/>
              <a:t>dari</a:t>
            </a:r>
            <a:r>
              <a:rPr lang="en-GB"/>
              <a:t> –Pi </a:t>
            </a:r>
            <a:r>
              <a:rPr lang="en-GB" err="1"/>
              <a:t>smp</a:t>
            </a:r>
            <a:r>
              <a:rPr lang="en-GB"/>
              <a:t> Pi yang </a:t>
            </a:r>
            <a:r>
              <a:rPr lang="en-GB" err="1"/>
              <a:t>telah</a:t>
            </a:r>
            <a:r>
              <a:rPr lang="en-GB"/>
              <a:t> </a:t>
            </a:r>
            <a:r>
              <a:rPr lang="en-GB" err="1"/>
              <a:t>kita</a:t>
            </a:r>
            <a:r>
              <a:rPr lang="en-GB"/>
              <a:t> </a:t>
            </a:r>
            <a:r>
              <a:rPr lang="en-GB" err="1"/>
              <a:t>hitung</a:t>
            </a:r>
            <a:r>
              <a:rPr lang="en-GB"/>
              <a:t> </a:t>
            </a:r>
            <a:r>
              <a:rPr lang="en-GB" err="1"/>
              <a:t>sebelumnya</a:t>
            </a:r>
            <a:r>
              <a:rPr lang="en-GB"/>
              <a:t> </a:t>
            </a:r>
            <a:r>
              <a:rPr lang="en-GB" err="1"/>
              <a:t>dengan</a:t>
            </a:r>
            <a:r>
              <a:rPr lang="en-GB"/>
              <a:t> </a:t>
            </a:r>
            <a:r>
              <a:rPr lang="en-GB" err="1"/>
              <a:t>integrasi</a:t>
            </a:r>
            <a:r>
              <a:rPr lang="en-GB"/>
              <a:t> pada slide </a:t>
            </a:r>
            <a:r>
              <a:rPr lang="en-GB" err="1"/>
              <a:t>halaman</a:t>
            </a:r>
            <a:r>
              <a:rPr lang="en-GB"/>
              <a:t> 3, </a:t>
            </a:r>
            <a:r>
              <a:rPr lang="en-GB" err="1"/>
              <a:t>dengan</a:t>
            </a:r>
            <a:r>
              <a:rPr lang="en-GB"/>
              <a:t> </a:t>
            </a:r>
            <a:r>
              <a:rPr lang="en-GB" err="1"/>
              <a:t>batas</a:t>
            </a:r>
            <a:r>
              <a:rPr lang="en-GB"/>
              <a:t> sigma yang </a:t>
            </a:r>
            <a:r>
              <a:rPr lang="en-GB" err="1"/>
              <a:t>dipilih</a:t>
            </a:r>
            <a:r>
              <a:rPr lang="en-GB"/>
              <a:t> </a:t>
            </a:r>
            <a:r>
              <a:rPr lang="en-GB" err="1"/>
              <a:t>secara</a:t>
            </a:r>
            <a:r>
              <a:rPr lang="en-GB"/>
              <a:t> </a:t>
            </a:r>
            <a:r>
              <a:rPr lang="en-GB" err="1"/>
              <a:t>bebas</a:t>
            </a:r>
            <a:r>
              <a:rPr lang="en-GB"/>
              <a:t>, kami </a:t>
            </a:r>
            <a:r>
              <a:rPr lang="en-GB" err="1"/>
              <a:t>memilih</a:t>
            </a:r>
            <a:r>
              <a:rPr lang="en-GB"/>
              <a:t> </a:t>
            </a:r>
            <a:r>
              <a:rPr lang="en-GB" err="1"/>
              <a:t>batas</a:t>
            </a:r>
            <a:r>
              <a:rPr lang="en-GB"/>
              <a:t> </a:t>
            </a:r>
            <a:r>
              <a:rPr lang="en-GB" err="1"/>
              <a:t>nya</a:t>
            </a:r>
            <a:r>
              <a:rPr lang="en-GB"/>
              <a:t> </a:t>
            </a:r>
            <a:r>
              <a:rPr lang="en-GB" err="1"/>
              <a:t>dari</a:t>
            </a:r>
            <a:r>
              <a:rPr lang="en-GB"/>
              <a:t> </a:t>
            </a:r>
            <a:r>
              <a:rPr lang="en-GB" err="1"/>
              <a:t>satu</a:t>
            </a:r>
            <a:r>
              <a:rPr lang="en-GB"/>
              <a:t> </a:t>
            </a:r>
            <a:r>
              <a:rPr lang="en-GB" err="1"/>
              <a:t>sampai</a:t>
            </a:r>
            <a:r>
              <a:rPr lang="en-GB"/>
              <a:t> 1 yang </a:t>
            </a:r>
            <a:r>
              <a:rPr lang="en-GB" err="1"/>
              <a:t>berwarna</a:t>
            </a:r>
            <a:r>
              <a:rPr lang="en-GB"/>
              <a:t> </a:t>
            </a:r>
            <a:r>
              <a:rPr lang="en-GB" err="1"/>
              <a:t>biru</a:t>
            </a:r>
            <a:r>
              <a:rPr lang="en-GB"/>
              <a:t>, </a:t>
            </a:r>
            <a:r>
              <a:rPr lang="en-GB" err="1"/>
              <a:t>sampai</a:t>
            </a:r>
            <a:r>
              <a:rPr lang="en-GB"/>
              <a:t> 2 yang </a:t>
            </a:r>
            <a:r>
              <a:rPr lang="en-GB" err="1"/>
              <a:t>berwarna</a:t>
            </a:r>
            <a:r>
              <a:rPr lang="en-GB"/>
              <a:t> magenta, dan </a:t>
            </a:r>
            <a:r>
              <a:rPr lang="en-GB" err="1"/>
              <a:t>sampai</a:t>
            </a:r>
            <a:r>
              <a:rPr lang="en-GB"/>
              <a:t> 100 yang </a:t>
            </a:r>
            <a:r>
              <a:rPr lang="en-GB" err="1"/>
              <a:t>berwarna</a:t>
            </a:r>
            <a:r>
              <a:rPr lang="en-GB"/>
              <a:t> </a:t>
            </a:r>
            <a:r>
              <a:rPr lang="en-GB" err="1"/>
              <a:t>merah</a:t>
            </a:r>
            <a:r>
              <a:rPr lang="en-GB"/>
              <a:t>. Batas sigma </a:t>
            </a:r>
            <a:r>
              <a:rPr lang="en-GB" err="1"/>
              <a:t>dari</a:t>
            </a:r>
            <a:r>
              <a:rPr lang="en-GB"/>
              <a:t> 1 </a:t>
            </a:r>
            <a:r>
              <a:rPr lang="en-GB" err="1"/>
              <a:t>sampai</a:t>
            </a:r>
            <a:r>
              <a:rPr lang="en-GB"/>
              <a:t> </a:t>
            </a:r>
            <a:r>
              <a:rPr lang="en-GB" err="1"/>
              <a:t>tak</a:t>
            </a:r>
            <a:r>
              <a:rPr lang="en-GB"/>
              <a:t> </a:t>
            </a:r>
            <a:r>
              <a:rPr lang="en-GB" err="1"/>
              <a:t>hingga</a:t>
            </a:r>
            <a:r>
              <a:rPr lang="en-GB"/>
              <a:t> </a:t>
            </a:r>
            <a:r>
              <a:rPr lang="en-GB" err="1"/>
              <a:t>tidak</a:t>
            </a:r>
            <a:r>
              <a:rPr lang="en-GB"/>
              <a:t> </a:t>
            </a:r>
            <a:r>
              <a:rPr lang="en-GB" err="1"/>
              <a:t>bisa</a:t>
            </a:r>
            <a:r>
              <a:rPr lang="en-GB"/>
              <a:t> </a:t>
            </a:r>
            <a:r>
              <a:rPr lang="en-GB" err="1"/>
              <a:t>digambarkan</a:t>
            </a:r>
            <a:r>
              <a:rPr lang="en-GB"/>
              <a:t> oleh Maple.</a:t>
            </a:r>
          </a:p>
          <a:p>
            <a:r>
              <a:rPr lang="en-GB"/>
              <a:t>Bagian </a:t>
            </a:r>
            <a:r>
              <a:rPr lang="en-GB" err="1"/>
              <a:t>kanan</a:t>
            </a:r>
            <a:r>
              <a:rPr lang="en-GB"/>
              <a:t> </a:t>
            </a:r>
            <a:r>
              <a:rPr lang="en-GB" err="1"/>
              <a:t>dari</a:t>
            </a:r>
            <a:r>
              <a:rPr lang="en-GB"/>
              <a:t> slide </a:t>
            </a:r>
            <a:r>
              <a:rPr lang="en-GB" err="1"/>
              <a:t>ini</a:t>
            </a:r>
            <a:r>
              <a:rPr lang="en-GB"/>
              <a:t> </a:t>
            </a:r>
            <a:r>
              <a:rPr lang="en-GB" err="1"/>
              <a:t>menunjukan</a:t>
            </a:r>
            <a:r>
              <a:rPr lang="en-GB"/>
              <a:t> </a:t>
            </a:r>
            <a:r>
              <a:rPr lang="en-GB" err="1"/>
              <a:t>animasi</a:t>
            </a:r>
            <a:r>
              <a:rPr lang="en-GB"/>
              <a:t> plot </a:t>
            </a:r>
            <a:r>
              <a:rPr lang="en-GB" err="1"/>
              <a:t>dari</a:t>
            </a:r>
            <a:r>
              <a:rPr lang="en-GB"/>
              <a:t> DF x^2 </a:t>
            </a:r>
            <a:r>
              <a:rPr lang="en-GB" err="1"/>
              <a:t>dengan</a:t>
            </a:r>
            <a:r>
              <a:rPr lang="en-GB"/>
              <a:t> </a:t>
            </a:r>
            <a:r>
              <a:rPr lang="en-GB" err="1"/>
              <a:t>batas</a:t>
            </a:r>
            <a:r>
              <a:rPr lang="en-GB"/>
              <a:t> –Pi </a:t>
            </a:r>
            <a:r>
              <a:rPr lang="en-GB" err="1"/>
              <a:t>smp</a:t>
            </a:r>
            <a:r>
              <a:rPr lang="en-GB"/>
              <a:t> Pi </a:t>
            </a:r>
            <a:r>
              <a:rPr lang="en-GB" err="1"/>
              <a:t>jika</a:t>
            </a:r>
            <a:r>
              <a:rPr lang="en-GB"/>
              <a:t> </a:t>
            </a:r>
            <a:r>
              <a:rPr lang="en-GB" err="1"/>
              <a:t>nilai</a:t>
            </a:r>
            <a:r>
              <a:rPr lang="en-GB"/>
              <a:t> </a:t>
            </a:r>
            <a:r>
              <a:rPr lang="en-GB" err="1"/>
              <a:t>batas</a:t>
            </a:r>
            <a:r>
              <a:rPr lang="en-GB"/>
              <a:t> </a:t>
            </a:r>
            <a:r>
              <a:rPr lang="en-GB" err="1"/>
              <a:t>atas</a:t>
            </a:r>
            <a:r>
              <a:rPr lang="en-GB"/>
              <a:t> sigma (</a:t>
            </a:r>
            <a:r>
              <a:rPr lang="en-GB" err="1"/>
              <a:t>yaitu</a:t>
            </a:r>
            <a:r>
              <a:rPr lang="en-GB"/>
              <a:t> N </a:t>
            </a:r>
            <a:r>
              <a:rPr lang="en-GB" err="1"/>
              <a:t>bsr</a:t>
            </a:r>
            <a:r>
              <a:rPr lang="en-GB"/>
              <a:t>) </a:t>
            </a:r>
            <a:r>
              <a:rPr lang="en-GB" err="1"/>
              <a:t>dari</a:t>
            </a:r>
            <a:r>
              <a:rPr lang="en-GB"/>
              <a:t> 1 </a:t>
            </a:r>
            <a:r>
              <a:rPr lang="en-GB" err="1"/>
              <a:t>sampai</a:t>
            </a:r>
            <a:r>
              <a:rPr lang="en-GB"/>
              <a:t> 10. Kami </a:t>
            </a:r>
            <a:r>
              <a:rPr lang="en-GB" err="1"/>
              <a:t>sudah</a:t>
            </a:r>
            <a:r>
              <a:rPr lang="en-GB"/>
              <a:t> </a:t>
            </a:r>
            <a:r>
              <a:rPr lang="en-GB" err="1"/>
              <a:t>berusaha</a:t>
            </a:r>
            <a:r>
              <a:rPr lang="en-GB"/>
              <a:t> </a:t>
            </a:r>
            <a:r>
              <a:rPr lang="en-GB" err="1"/>
              <a:t>mencoba</a:t>
            </a:r>
            <a:r>
              <a:rPr lang="en-GB"/>
              <a:t> </a:t>
            </a:r>
            <a:r>
              <a:rPr lang="en-GB" err="1"/>
              <a:t>membuat</a:t>
            </a:r>
            <a:r>
              <a:rPr lang="en-GB"/>
              <a:t> </a:t>
            </a:r>
            <a:r>
              <a:rPr lang="en-GB" err="1"/>
              <a:t>animasi</a:t>
            </a:r>
            <a:r>
              <a:rPr lang="en-GB"/>
              <a:t> yang </a:t>
            </a:r>
            <a:r>
              <a:rPr lang="en-GB" err="1"/>
              <a:t>menunjukan</a:t>
            </a:r>
            <a:r>
              <a:rPr lang="en-GB"/>
              <a:t> </a:t>
            </a:r>
            <a:r>
              <a:rPr lang="en-GB" err="1"/>
              <a:t>batas</a:t>
            </a:r>
            <a:r>
              <a:rPr lang="en-GB"/>
              <a:t> sigma </a:t>
            </a:r>
            <a:r>
              <a:rPr lang="en-GB" err="1"/>
              <a:t>sampai</a:t>
            </a:r>
            <a:r>
              <a:rPr lang="en-GB"/>
              <a:t> 100 (</a:t>
            </a:r>
            <a:r>
              <a:rPr lang="en-GB" err="1"/>
              <a:t>untuk</a:t>
            </a:r>
            <a:r>
              <a:rPr lang="en-GB"/>
              <a:t> </a:t>
            </a:r>
            <a:r>
              <a:rPr lang="en-GB" err="1"/>
              <a:t>disesuaikan</a:t>
            </a:r>
            <a:r>
              <a:rPr lang="en-GB"/>
              <a:t> </a:t>
            </a:r>
            <a:r>
              <a:rPr lang="en-GB" err="1"/>
              <a:t>dengan</a:t>
            </a:r>
            <a:r>
              <a:rPr lang="en-GB"/>
              <a:t> </a:t>
            </a:r>
            <a:r>
              <a:rPr lang="en-GB" err="1"/>
              <a:t>gambar</a:t>
            </a:r>
            <a:r>
              <a:rPr lang="en-GB"/>
              <a:t> 1.1 di </a:t>
            </a:r>
            <a:r>
              <a:rPr lang="en-GB" err="1"/>
              <a:t>sebelah</a:t>
            </a:r>
            <a:r>
              <a:rPr lang="en-GB"/>
              <a:t> </a:t>
            </a:r>
            <a:r>
              <a:rPr lang="en-GB" err="1"/>
              <a:t>kiri</a:t>
            </a:r>
            <a:r>
              <a:rPr lang="en-GB"/>
              <a:t> </a:t>
            </a:r>
            <a:r>
              <a:rPr lang="en-GB" err="1"/>
              <a:t>nya</a:t>
            </a:r>
            <a:r>
              <a:rPr lang="en-GB"/>
              <a:t> </a:t>
            </a:r>
            <a:r>
              <a:rPr lang="en-GB" err="1"/>
              <a:t>ini</a:t>
            </a:r>
            <a:r>
              <a:rPr lang="en-GB"/>
              <a:t>), </a:t>
            </a:r>
            <a:r>
              <a:rPr lang="en-GB" err="1"/>
              <a:t>tetapi</a:t>
            </a:r>
            <a:r>
              <a:rPr lang="en-GB"/>
              <a:t> Maple </a:t>
            </a:r>
            <a:r>
              <a:rPr lang="en-GB" err="1"/>
              <a:t>nya</a:t>
            </a:r>
            <a:r>
              <a:rPr lang="en-GB"/>
              <a:t> </a:t>
            </a:r>
            <a:r>
              <a:rPr lang="en-GB" err="1"/>
              <a:t>tidak</a:t>
            </a:r>
            <a:r>
              <a:rPr lang="en-GB"/>
              <a:t> </a:t>
            </a:r>
            <a:r>
              <a:rPr lang="en-GB" err="1"/>
              <a:t>bisa</a:t>
            </a:r>
            <a:r>
              <a:rPr lang="en-GB"/>
              <a:t> </a:t>
            </a:r>
            <a:r>
              <a:rPr lang="en-GB" err="1"/>
              <a:t>mengeluarkan</a:t>
            </a:r>
            <a:r>
              <a:rPr lang="en-GB"/>
              <a:t> </a:t>
            </a:r>
            <a:r>
              <a:rPr lang="en-GB" err="1"/>
              <a:t>animasinnya</a:t>
            </a:r>
            <a:r>
              <a:rPr lang="en-GB"/>
              <a:t>, </a:t>
            </a:r>
            <a:r>
              <a:rPr lang="en-GB" err="1"/>
              <a:t>karena</a:t>
            </a:r>
            <a:r>
              <a:rPr lang="en-GB"/>
              <a:t> </a:t>
            </a:r>
            <a:r>
              <a:rPr lang="en-GB" err="1"/>
              <a:t>mungkin</a:t>
            </a:r>
            <a:r>
              <a:rPr lang="en-GB"/>
              <a:t> </a:t>
            </a:r>
            <a:r>
              <a:rPr lang="en-GB" err="1"/>
              <a:t>ada</a:t>
            </a:r>
            <a:r>
              <a:rPr lang="en-GB"/>
              <a:t> </a:t>
            </a:r>
            <a:r>
              <a:rPr lang="en-GB" err="1"/>
              <a:t>keterbatasan</a:t>
            </a:r>
            <a:r>
              <a:rPr lang="en-GB"/>
              <a:t>.</a:t>
            </a:r>
          </a:p>
        </p:txBody>
      </p:sp>
      <p:sp>
        <p:nvSpPr>
          <p:cNvPr id="4" name="Slide Number Placeholder 3"/>
          <p:cNvSpPr>
            <a:spLocks noGrp="1"/>
          </p:cNvSpPr>
          <p:nvPr>
            <p:ph type="sldNum" sz="quarter" idx="5"/>
          </p:nvPr>
        </p:nvSpPr>
        <p:spPr/>
        <p:txBody>
          <a:bodyPr/>
          <a:lstStyle/>
          <a:p>
            <a:fld id="{B5F4110D-4E99-49C1-BF09-9D9E5818BB6B}" type="slidenum">
              <a:rPr lang="en-US" noProof="0" smtClean="0"/>
              <a:t>6</a:t>
            </a:fld>
            <a:endParaRPr lang="en-US" noProof="0"/>
          </a:p>
        </p:txBody>
      </p:sp>
    </p:spTree>
    <p:extLst>
      <p:ext uri="{BB962C8B-B14F-4D97-AF65-F5344CB8AC3E}">
        <p14:creationId xmlns:p14="http://schemas.microsoft.com/office/powerpoint/2010/main" val="301233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err="1"/>
                  <a:t>Berikut</a:t>
                </a:r>
                <a:r>
                  <a:rPr lang="en-GB"/>
                  <a:t> </a:t>
                </a:r>
                <a:r>
                  <a:rPr lang="en-GB" err="1"/>
                  <a:t>merupakan</a:t>
                </a:r>
                <a:r>
                  <a:rPr lang="en-GB"/>
                  <a:t> </a:t>
                </a:r>
                <a:r>
                  <a:rPr lang="en-GB" err="1"/>
                  <a:t>hasil</a:t>
                </a:r>
                <a:r>
                  <a:rPr lang="en-GB"/>
                  <a:t> </a:t>
                </a:r>
                <a:r>
                  <a:rPr lang="en-GB" err="1"/>
                  <a:t>perhitungan</a:t>
                </a:r>
                <a:r>
                  <a:rPr lang="en-GB"/>
                  <a:t> error </a:t>
                </a:r>
                <a:r>
                  <a:rPr lang="en-GB" err="1"/>
                  <a:t>dari</a:t>
                </a:r>
                <a:r>
                  <a:rPr lang="en-GB"/>
                  <a:t> DF x^2 yang </a:t>
                </a:r>
                <a:r>
                  <a:rPr lang="en-GB" err="1"/>
                  <a:t>telah</a:t>
                </a:r>
                <a:r>
                  <a:rPr lang="en-GB"/>
                  <a:t> di </a:t>
                </a:r>
                <a:r>
                  <a:rPr lang="en-GB" err="1"/>
                  <a:t>hitung</a:t>
                </a:r>
                <a:r>
                  <a:rPr lang="en-GB"/>
                  <a:t> </a:t>
                </a:r>
                <a:r>
                  <a:rPr lang="en-GB" err="1"/>
                  <a:t>sebelumnya</a:t>
                </a:r>
                <a:r>
                  <a:rPr lang="en-GB"/>
                  <a:t> pada slide </a:t>
                </a:r>
                <a:r>
                  <a:rPr lang="en-GB" err="1"/>
                  <a:t>halaman</a:t>
                </a:r>
                <a:r>
                  <a:rPr lang="en-GB"/>
                  <a:t> 3. Nilai square error </a:t>
                </a:r>
                <a:r>
                  <a:rPr lang="en-GB" err="1"/>
                  <a:t>dari</a:t>
                </a:r>
                <a:r>
                  <a:rPr lang="en-GB"/>
                  <a:t> DF x^2 </a:t>
                </a:r>
                <a:r>
                  <a:rPr lang="en-GB" err="1"/>
                  <a:t>dapat</a:t>
                </a:r>
                <a:r>
                  <a:rPr lang="en-GB"/>
                  <a:t> </a:t>
                </a:r>
                <a:r>
                  <a:rPr lang="en-GB" err="1"/>
                  <a:t>dilihat</a:t>
                </a:r>
                <a:r>
                  <a:rPr lang="en-GB"/>
                  <a:t> </a:t>
                </a:r>
                <a:r>
                  <a:rPr lang="en-GB" err="1"/>
                  <a:t>sebagai</a:t>
                </a:r>
                <a:r>
                  <a:rPr lang="en-GB"/>
                  <a:t> </a:t>
                </a:r>
                <a:r>
                  <a:rPr lang="en-GB" err="1"/>
                  <a:t>berikut</a:t>
                </a:r>
                <a:r>
                  <a:rPr lang="en-GB"/>
                  <a:t>, </a:t>
                </a:r>
                <a:r>
                  <a:rPr lang="en-GB" err="1"/>
                  <a:t>dengan</a:t>
                </a:r>
                <a:r>
                  <a:rPr lang="en-GB"/>
                  <a:t> </a:t>
                </a:r>
                <a:r>
                  <a:rPr lang="en-GB" err="1"/>
                  <a:t>nilai</a:t>
                </a:r>
                <a:r>
                  <a:rPr lang="en-GB"/>
                  <a:t> a_0=</a:t>
                </a:r>
                <a14:m>
                  <m:oMath xmlns:m="http://schemas.openxmlformats.org/officeDocument/2006/math">
                    <m:f>
                      <m:fPr>
                        <m:ctrlPr>
                          <a:rPr lang="en-ID" i="1" smtClean="0">
                            <a:solidFill>
                              <a:srgbClr val="836967"/>
                            </a:solidFill>
                            <a:latin typeface="Cambria Math" panose="02040503050406030204" pitchFamily="18" charset="0"/>
                          </a:rPr>
                        </m:ctrlPr>
                      </m:fPr>
                      <m:num>
                        <m:r>
                          <a:rPr lang="en-GB" b="0" i="1" smtClean="0">
                            <a:solidFill>
                              <a:srgbClr val="2F858A"/>
                            </a:solidFill>
                            <a:latin typeface="Cambria Math" panose="02040503050406030204" pitchFamily="18" charset="0"/>
                          </a:rPr>
                          <m:t>2</m:t>
                        </m:r>
                        <m:r>
                          <a:rPr lang="en-GB" b="0" i="1" smtClean="0">
                            <a:solidFill>
                              <a:srgbClr val="836967"/>
                            </a:solidFill>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𝜋</m:t>
                            </m:r>
                          </m:e>
                          <m:sup>
                            <m:r>
                              <a:rPr lang="en-ID">
                                <a:latin typeface="Cambria Math" panose="02040503050406030204" pitchFamily="18" charset="0"/>
                              </a:rPr>
                              <m:t>2</m:t>
                            </m:r>
                          </m:sup>
                        </m:sSup>
                      </m:num>
                      <m:den>
                        <m:r>
                          <a:rPr lang="en-ID">
                            <a:latin typeface="Cambria Math" panose="02040503050406030204" pitchFamily="18" charset="0"/>
                          </a:rPr>
                          <m:t>3</m:t>
                        </m:r>
                      </m:den>
                    </m:f>
                  </m:oMath>
                </a14:m>
                <a:r>
                  <a:rPr lang="en-ID"/>
                  <a:t>, </a:t>
                </a:r>
                <a:r>
                  <a:rPr lang="en-ID" err="1"/>
                  <a:t>a_n</a:t>
                </a:r>
                <a:r>
                  <a:rPr lang="en-ID"/>
                  <a:t>=</a:t>
                </a:r>
                <a14:m>
                  <m:oMath xmlns:m="http://schemas.openxmlformats.org/officeDocument/2006/math">
                    <m:f>
                      <m:fPr>
                        <m:ctrlPr>
                          <a:rPr lang="en-ID" i="1" smtClean="0">
                            <a:solidFill>
                              <a:srgbClr val="836967"/>
                            </a:solidFill>
                            <a:latin typeface="Cambria Math" panose="02040503050406030204" pitchFamily="18" charset="0"/>
                          </a:rPr>
                        </m:ctrlPr>
                      </m:fPr>
                      <m:num>
                        <m:r>
                          <a:rPr lang="en-ID">
                            <a:latin typeface="Cambria Math" panose="02040503050406030204" pitchFamily="18" charset="0"/>
                          </a:rPr>
                          <m:t>4</m:t>
                        </m:r>
                      </m:num>
                      <m:den>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𝑛</m:t>
                            </m:r>
                          </m:e>
                          <m:sup>
                            <m:r>
                              <a:rPr lang="en-ID">
                                <a:latin typeface="Cambria Math" panose="02040503050406030204" pitchFamily="18" charset="0"/>
                              </a:rPr>
                              <m:t>2</m:t>
                            </m:r>
                          </m:sup>
                        </m:sSup>
                      </m:den>
                    </m:f>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r>
                              <a:rPr lang="en-ID">
                                <a:latin typeface="Cambria Math" panose="02040503050406030204" pitchFamily="18" charset="0"/>
                              </a:rPr>
                              <m:t>−1</m:t>
                            </m:r>
                          </m:e>
                        </m:d>
                      </m:e>
                      <m:sup>
                        <m:r>
                          <a:rPr lang="en-ID" i="1">
                            <a:latin typeface="Cambria Math" panose="02040503050406030204" pitchFamily="18" charset="0"/>
                          </a:rPr>
                          <m:t>𝑛</m:t>
                        </m:r>
                      </m:sup>
                    </m:sSup>
                  </m:oMath>
                </a14:m>
                <a:r>
                  <a:rPr lang="en-ID"/>
                  <a:t>, dan </a:t>
                </a:r>
                <a:r>
                  <a:rPr lang="en-ID" err="1"/>
                  <a:t>b_n</a:t>
                </a:r>
                <a:r>
                  <a:rPr lang="en-ID"/>
                  <a:t>=</a:t>
                </a:r>
                <a:r>
                  <a:rPr lang="en-ID" baseline="0"/>
                  <a:t>0. </a:t>
                </a:r>
                <a:r>
                  <a:rPr lang="en-ID" baseline="0" err="1"/>
                  <a:t>Terbukti</a:t>
                </a:r>
                <a:r>
                  <a:rPr lang="en-ID" baseline="0"/>
                  <a:t> </a:t>
                </a:r>
                <a:r>
                  <a:rPr lang="en-ID" baseline="0" err="1"/>
                  <a:t>berdasarkan</a:t>
                </a:r>
                <a:r>
                  <a:rPr lang="en-ID" baseline="0"/>
                  <a:t> </a:t>
                </a:r>
                <a:r>
                  <a:rPr lang="en-ID" baseline="0" err="1"/>
                  <a:t>tabel</a:t>
                </a:r>
                <a:r>
                  <a:rPr lang="en-ID" baseline="0"/>
                  <a:t> 1.1 dan </a:t>
                </a:r>
                <a:r>
                  <a:rPr lang="en-ID" baseline="0" err="1"/>
                  <a:t>gambar</a:t>
                </a:r>
                <a:r>
                  <a:rPr lang="en-ID" baseline="0"/>
                  <a:t> 1.3, </a:t>
                </a:r>
                <a:r>
                  <a:rPr lang="en-ID" baseline="0" err="1"/>
                  <a:t>telah</a:t>
                </a:r>
                <a:r>
                  <a:rPr lang="en-ID" baseline="0"/>
                  <a:t> </a:t>
                </a:r>
                <a:r>
                  <a:rPr lang="en-ID" baseline="0" err="1"/>
                  <a:t>dilakukan</a:t>
                </a:r>
                <a:r>
                  <a:rPr lang="en-ID" baseline="0"/>
                  <a:t> </a:t>
                </a:r>
                <a:r>
                  <a:rPr lang="en-ID" baseline="0" err="1"/>
                  <a:t>perhitungan</a:t>
                </a:r>
                <a:r>
                  <a:rPr lang="en-ID" baseline="0"/>
                  <a:t> error </a:t>
                </a:r>
                <a:r>
                  <a:rPr lang="en-ID" baseline="0" err="1"/>
                  <a:t>dengan</a:t>
                </a:r>
                <a:r>
                  <a:rPr lang="en-ID" baseline="0"/>
                  <a:t> </a:t>
                </a:r>
                <a:r>
                  <a:rPr lang="en-ID" baseline="0" err="1"/>
                  <a:t>nilai</a:t>
                </a:r>
                <a:r>
                  <a:rPr lang="en-ID" baseline="0"/>
                  <a:t> N yang </a:t>
                </a:r>
                <a:r>
                  <a:rPr lang="en-ID" baseline="0" err="1"/>
                  <a:t>disubstitusikan</a:t>
                </a:r>
                <a:r>
                  <a:rPr lang="en-ID" baseline="0"/>
                  <a:t> </a:t>
                </a:r>
                <a:r>
                  <a:rPr lang="en-ID" baseline="0" err="1"/>
                  <a:t>dari</a:t>
                </a:r>
                <a:r>
                  <a:rPr lang="en-ID" baseline="0"/>
                  <a:t> 1 </a:t>
                </a:r>
                <a:r>
                  <a:rPr lang="en-ID" baseline="0" err="1"/>
                  <a:t>smp</a:t>
                </a:r>
                <a:r>
                  <a:rPr lang="en-ID" baseline="0"/>
                  <a:t> 500, </a:t>
                </a:r>
                <a:r>
                  <a:rPr lang="en-ID" baseline="0" err="1"/>
                  <a:t>didapatkan</a:t>
                </a:r>
                <a:r>
                  <a:rPr lang="en-ID" baseline="0"/>
                  <a:t> </a:t>
                </a:r>
                <a:r>
                  <a:rPr lang="en-ID" baseline="0" err="1"/>
                  <a:t>kesimpulan</a:t>
                </a:r>
                <a:r>
                  <a:rPr lang="en-ID" baseline="0"/>
                  <a:t> yang </a:t>
                </a:r>
                <a:r>
                  <a:rPr lang="en-ID" baseline="0" err="1"/>
                  <a:t>semakin</a:t>
                </a:r>
                <a:r>
                  <a:rPr lang="en-ID" baseline="0"/>
                  <a:t> </a:t>
                </a:r>
                <a:r>
                  <a:rPr lang="en-ID" baseline="0" err="1"/>
                  <a:t>besar</a:t>
                </a:r>
                <a:r>
                  <a:rPr lang="en-ID" baseline="0"/>
                  <a:t> </a:t>
                </a:r>
                <a:r>
                  <a:rPr lang="en-ID" baseline="0" err="1"/>
                  <a:t>nilai</a:t>
                </a:r>
                <a:r>
                  <a:rPr lang="en-ID" baseline="0"/>
                  <a:t> N </a:t>
                </a:r>
                <a:r>
                  <a:rPr lang="en-ID" baseline="0" err="1"/>
                  <a:t>nya</a:t>
                </a:r>
                <a:r>
                  <a:rPr lang="en-ID" baseline="0"/>
                  <a:t> </a:t>
                </a:r>
                <a:r>
                  <a:rPr lang="en-ID" baseline="0" err="1"/>
                  <a:t>maka</a:t>
                </a:r>
                <a:r>
                  <a:rPr lang="en-ID" baseline="0"/>
                  <a:t> </a:t>
                </a:r>
                <a:r>
                  <a:rPr lang="en-ID" baseline="0" err="1"/>
                  <a:t>hasil</a:t>
                </a:r>
                <a:r>
                  <a:rPr lang="en-ID" baseline="0"/>
                  <a:t> </a:t>
                </a:r>
                <a:r>
                  <a:rPr lang="en-ID" baseline="0" err="1"/>
                  <a:t>nilai</a:t>
                </a:r>
                <a:r>
                  <a:rPr lang="en-ID" baseline="0"/>
                  <a:t> error </a:t>
                </a:r>
                <a:r>
                  <a:rPr lang="en-ID" baseline="0" err="1"/>
                  <a:t>akan</a:t>
                </a:r>
                <a:r>
                  <a:rPr lang="en-ID" baseline="0"/>
                  <a:t> </a:t>
                </a:r>
                <a:r>
                  <a:rPr lang="en-ID" baseline="0" err="1"/>
                  <a:t>semakin</a:t>
                </a:r>
                <a:r>
                  <a:rPr lang="en-ID" baseline="0"/>
                  <a:t> </a:t>
                </a:r>
                <a:r>
                  <a:rPr lang="en-ID" baseline="0" err="1"/>
                  <a:t>mendekati</a:t>
                </a:r>
                <a:r>
                  <a:rPr lang="en-ID" baseline="0"/>
                  <a:t> 0.</a:t>
                </a:r>
                <a:endParaRPr lang="en-ID"/>
              </a:p>
            </p:txBody>
          </p:sp>
        </mc:Choice>
        <mc:Fallback>
          <p:sp>
            <p:nvSpPr>
              <p:cNvPr id="3" name="Notes Placeholder 2"/>
              <p:cNvSpPr>
                <a:spLocks noGrp="1"/>
              </p:cNvSpPr>
              <p:nvPr>
                <p:ph type="body" idx="1"/>
              </p:nvPr>
            </p:nvSpPr>
            <p:spPr/>
            <p:txBody>
              <a:bodyPr/>
              <a:lstStyle/>
              <a:p>
                <a:r>
                  <a:rPr lang="en-GB" err="1"/>
                  <a:t>Berikut</a:t>
                </a:r>
                <a:r>
                  <a:rPr lang="en-GB"/>
                  <a:t> </a:t>
                </a:r>
                <a:r>
                  <a:rPr lang="en-GB" err="1"/>
                  <a:t>merupakan</a:t>
                </a:r>
                <a:r>
                  <a:rPr lang="en-GB"/>
                  <a:t> </a:t>
                </a:r>
                <a:r>
                  <a:rPr lang="en-GB" err="1"/>
                  <a:t>hasil</a:t>
                </a:r>
                <a:r>
                  <a:rPr lang="en-GB"/>
                  <a:t> </a:t>
                </a:r>
                <a:r>
                  <a:rPr lang="en-GB" err="1"/>
                  <a:t>perhitungan</a:t>
                </a:r>
                <a:r>
                  <a:rPr lang="en-GB"/>
                  <a:t> error </a:t>
                </a:r>
                <a:r>
                  <a:rPr lang="en-GB" err="1"/>
                  <a:t>dari</a:t>
                </a:r>
                <a:r>
                  <a:rPr lang="en-GB"/>
                  <a:t> DF x^2 yang </a:t>
                </a:r>
                <a:r>
                  <a:rPr lang="en-GB" err="1"/>
                  <a:t>telah</a:t>
                </a:r>
                <a:r>
                  <a:rPr lang="en-GB"/>
                  <a:t> di </a:t>
                </a:r>
                <a:r>
                  <a:rPr lang="en-GB" err="1"/>
                  <a:t>hitung</a:t>
                </a:r>
                <a:r>
                  <a:rPr lang="en-GB"/>
                  <a:t> </a:t>
                </a:r>
                <a:r>
                  <a:rPr lang="en-GB" err="1"/>
                  <a:t>sebelumnya</a:t>
                </a:r>
                <a:r>
                  <a:rPr lang="en-GB"/>
                  <a:t> pada slide </a:t>
                </a:r>
                <a:r>
                  <a:rPr lang="en-GB" err="1"/>
                  <a:t>halaman</a:t>
                </a:r>
                <a:r>
                  <a:rPr lang="en-GB"/>
                  <a:t> 3. Nilai square error </a:t>
                </a:r>
                <a:r>
                  <a:rPr lang="en-GB" err="1"/>
                  <a:t>dari</a:t>
                </a:r>
                <a:r>
                  <a:rPr lang="en-GB"/>
                  <a:t> DF x^2 </a:t>
                </a:r>
                <a:r>
                  <a:rPr lang="en-GB" err="1"/>
                  <a:t>dapat</a:t>
                </a:r>
                <a:r>
                  <a:rPr lang="en-GB"/>
                  <a:t> </a:t>
                </a:r>
                <a:r>
                  <a:rPr lang="en-GB" err="1"/>
                  <a:t>dilihat</a:t>
                </a:r>
                <a:r>
                  <a:rPr lang="en-GB"/>
                  <a:t> </a:t>
                </a:r>
                <a:r>
                  <a:rPr lang="en-GB" err="1"/>
                  <a:t>sebagai</a:t>
                </a:r>
                <a:r>
                  <a:rPr lang="en-GB"/>
                  <a:t> </a:t>
                </a:r>
                <a:r>
                  <a:rPr lang="en-GB" err="1"/>
                  <a:t>berikut</a:t>
                </a:r>
                <a:r>
                  <a:rPr lang="en-GB"/>
                  <a:t>, </a:t>
                </a:r>
                <a:r>
                  <a:rPr lang="en-GB" err="1"/>
                  <a:t>dengan</a:t>
                </a:r>
                <a:r>
                  <a:rPr lang="en-GB"/>
                  <a:t> </a:t>
                </a:r>
                <a:r>
                  <a:rPr lang="en-GB" err="1"/>
                  <a:t>nilai</a:t>
                </a:r>
                <a:r>
                  <a:rPr lang="en-GB"/>
                  <a:t> a_0=</a:t>
                </a:r>
                <a:r>
                  <a:rPr lang="en-ID" i="0">
                    <a:solidFill>
                      <a:srgbClr val="836967"/>
                    </a:solidFill>
                    <a:latin typeface="Cambria Math" panose="02040503050406030204" pitchFamily="18" charset="0"/>
                  </a:rPr>
                  <a:t>(</a:t>
                </a:r>
                <a:r>
                  <a:rPr lang="en-GB" b="0" i="0">
                    <a:solidFill>
                      <a:srgbClr val="2F858A"/>
                    </a:solidFill>
                    <a:latin typeface="Cambria Math" panose="02040503050406030204" pitchFamily="18" charset="0"/>
                  </a:rPr>
                  <a:t>2</a:t>
                </a:r>
                <a:r>
                  <a:rPr lang="en-GB" b="0" i="0">
                    <a:solidFill>
                      <a:srgbClr val="836967"/>
                    </a:solidFill>
                    <a:latin typeface="Cambria Math" panose="02040503050406030204" pitchFamily="18" charset="0"/>
                  </a:rPr>
                  <a:t>·</a:t>
                </a:r>
                <a:r>
                  <a:rPr lang="en-ID" i="0">
                    <a:latin typeface="Cambria Math" panose="02040503050406030204" pitchFamily="18" charset="0"/>
                  </a:rPr>
                  <a:t>𝜋</a:t>
                </a:r>
                <a:r>
                  <a:rPr lang="en-ID" i="0">
                    <a:solidFill>
                      <a:srgbClr val="836967"/>
                    </a:solidFill>
                    <a:latin typeface="Cambria Math" panose="02040503050406030204" pitchFamily="18" charset="0"/>
                  </a:rPr>
                  <a:t>^</a:t>
                </a:r>
                <a:r>
                  <a:rPr lang="en-ID" i="0">
                    <a:latin typeface="Cambria Math" panose="02040503050406030204" pitchFamily="18" charset="0"/>
                  </a:rPr>
                  <a:t>2</a:t>
                </a:r>
                <a:r>
                  <a:rPr lang="en-ID" i="0">
                    <a:solidFill>
                      <a:srgbClr val="836967"/>
                    </a:solidFill>
                    <a:latin typeface="Cambria Math" panose="02040503050406030204" pitchFamily="18" charset="0"/>
                  </a:rPr>
                  <a:t>)/</a:t>
                </a:r>
                <a:r>
                  <a:rPr lang="en-ID" i="0">
                    <a:latin typeface="Cambria Math" panose="02040503050406030204" pitchFamily="18" charset="0"/>
                  </a:rPr>
                  <a:t>3</a:t>
                </a:r>
                <a:r>
                  <a:rPr lang="en-ID"/>
                  <a:t>, </a:t>
                </a:r>
                <a:r>
                  <a:rPr lang="en-ID" err="1"/>
                  <a:t>a_n</a:t>
                </a:r>
                <a:r>
                  <a:rPr lang="en-ID"/>
                  <a:t>=</a:t>
                </a:r>
                <a:r>
                  <a:rPr lang="en-ID" i="0">
                    <a:latin typeface="Cambria Math" panose="02040503050406030204" pitchFamily="18" charset="0"/>
                  </a:rPr>
                  <a:t>4</a:t>
                </a:r>
                <a:r>
                  <a:rPr lang="en-ID" i="0">
                    <a:solidFill>
                      <a:srgbClr val="836967"/>
                    </a:solidFill>
                    <a:latin typeface="Cambria Math" panose="02040503050406030204" pitchFamily="18" charset="0"/>
                  </a:rPr>
                  <a:t>/</a:t>
                </a:r>
                <a:r>
                  <a:rPr lang="en-ID" i="0">
                    <a:latin typeface="Cambria Math" panose="02040503050406030204" pitchFamily="18" charset="0"/>
                  </a:rPr>
                  <a:t>𝑛</a:t>
                </a:r>
                <a:r>
                  <a:rPr lang="en-ID" i="0">
                    <a:solidFill>
                      <a:srgbClr val="836967"/>
                    </a:solidFill>
                    <a:latin typeface="Cambria Math" panose="02040503050406030204" pitchFamily="18" charset="0"/>
                  </a:rPr>
                  <a:t>^</a:t>
                </a:r>
                <a:r>
                  <a:rPr lang="en-ID" i="0">
                    <a:latin typeface="Cambria Math" panose="02040503050406030204" pitchFamily="18" charset="0"/>
                  </a:rPr>
                  <a:t>2 </a:t>
                </a:r>
                <a:r>
                  <a:rPr lang="en-ID" i="0">
                    <a:solidFill>
                      <a:srgbClr val="836967"/>
                    </a:solidFill>
                    <a:latin typeface="Cambria Math" panose="02040503050406030204" pitchFamily="18" charset="0"/>
                  </a:rPr>
                  <a:t> (</a:t>
                </a:r>
                <a:r>
                  <a:rPr lang="en-ID" i="0">
                    <a:latin typeface="Cambria Math" panose="02040503050406030204" pitchFamily="18" charset="0"/>
                  </a:rPr>
                  <a:t>−1)</a:t>
                </a:r>
                <a:r>
                  <a:rPr lang="en-ID" i="0">
                    <a:solidFill>
                      <a:srgbClr val="836967"/>
                    </a:solidFill>
                    <a:latin typeface="Cambria Math" panose="02040503050406030204" pitchFamily="18" charset="0"/>
                  </a:rPr>
                  <a:t>^</a:t>
                </a:r>
                <a:r>
                  <a:rPr lang="en-ID" i="0">
                    <a:latin typeface="Cambria Math" panose="02040503050406030204" pitchFamily="18" charset="0"/>
                  </a:rPr>
                  <a:t>𝑛</a:t>
                </a:r>
                <a:r>
                  <a:rPr lang="en-ID"/>
                  <a:t>, dan </a:t>
                </a:r>
                <a:r>
                  <a:rPr lang="en-ID" err="1"/>
                  <a:t>b_n</a:t>
                </a:r>
                <a:r>
                  <a:rPr lang="en-ID"/>
                  <a:t>=</a:t>
                </a:r>
                <a:r>
                  <a:rPr lang="en-ID" baseline="0"/>
                  <a:t>0. </a:t>
                </a:r>
                <a:r>
                  <a:rPr lang="en-ID" baseline="0" err="1"/>
                  <a:t>Terbukti</a:t>
                </a:r>
                <a:r>
                  <a:rPr lang="en-ID" baseline="0"/>
                  <a:t> </a:t>
                </a:r>
                <a:r>
                  <a:rPr lang="en-ID" baseline="0" err="1"/>
                  <a:t>berdasarkan</a:t>
                </a:r>
                <a:r>
                  <a:rPr lang="en-ID" baseline="0"/>
                  <a:t> </a:t>
                </a:r>
                <a:r>
                  <a:rPr lang="en-ID" baseline="0" err="1"/>
                  <a:t>tabel</a:t>
                </a:r>
                <a:r>
                  <a:rPr lang="en-ID" baseline="0"/>
                  <a:t> 1.1 dan </a:t>
                </a:r>
                <a:r>
                  <a:rPr lang="en-ID" baseline="0" err="1"/>
                  <a:t>gambar</a:t>
                </a:r>
                <a:r>
                  <a:rPr lang="en-ID" baseline="0"/>
                  <a:t> 1.3, </a:t>
                </a:r>
                <a:r>
                  <a:rPr lang="en-ID" baseline="0" err="1"/>
                  <a:t>telah</a:t>
                </a:r>
                <a:r>
                  <a:rPr lang="en-ID" baseline="0"/>
                  <a:t> </a:t>
                </a:r>
                <a:r>
                  <a:rPr lang="en-ID" baseline="0" err="1"/>
                  <a:t>dilakukan</a:t>
                </a:r>
                <a:r>
                  <a:rPr lang="en-ID" baseline="0"/>
                  <a:t> </a:t>
                </a:r>
                <a:r>
                  <a:rPr lang="en-ID" baseline="0" err="1"/>
                  <a:t>perhitungan</a:t>
                </a:r>
                <a:r>
                  <a:rPr lang="en-ID" baseline="0"/>
                  <a:t> error </a:t>
                </a:r>
                <a:r>
                  <a:rPr lang="en-ID" baseline="0" err="1"/>
                  <a:t>dengan</a:t>
                </a:r>
                <a:r>
                  <a:rPr lang="en-ID" baseline="0"/>
                  <a:t> </a:t>
                </a:r>
                <a:r>
                  <a:rPr lang="en-ID" baseline="0" err="1"/>
                  <a:t>nilai</a:t>
                </a:r>
                <a:r>
                  <a:rPr lang="en-ID" baseline="0"/>
                  <a:t> N yang </a:t>
                </a:r>
                <a:r>
                  <a:rPr lang="en-ID" baseline="0" err="1"/>
                  <a:t>disubstitusikan</a:t>
                </a:r>
                <a:r>
                  <a:rPr lang="en-ID" baseline="0"/>
                  <a:t> </a:t>
                </a:r>
                <a:r>
                  <a:rPr lang="en-ID" baseline="0" err="1"/>
                  <a:t>dari</a:t>
                </a:r>
                <a:r>
                  <a:rPr lang="en-ID" baseline="0"/>
                  <a:t> 1 </a:t>
                </a:r>
                <a:r>
                  <a:rPr lang="en-ID" baseline="0" err="1"/>
                  <a:t>smp</a:t>
                </a:r>
                <a:r>
                  <a:rPr lang="en-ID" baseline="0"/>
                  <a:t> 500, </a:t>
                </a:r>
                <a:r>
                  <a:rPr lang="en-ID" baseline="0" err="1"/>
                  <a:t>didapatkan</a:t>
                </a:r>
                <a:r>
                  <a:rPr lang="en-ID" baseline="0"/>
                  <a:t> </a:t>
                </a:r>
                <a:r>
                  <a:rPr lang="en-ID" baseline="0" err="1"/>
                  <a:t>kesimpulan</a:t>
                </a:r>
                <a:r>
                  <a:rPr lang="en-ID" baseline="0"/>
                  <a:t> yang </a:t>
                </a:r>
                <a:r>
                  <a:rPr lang="en-ID" baseline="0" err="1"/>
                  <a:t>semakin</a:t>
                </a:r>
                <a:r>
                  <a:rPr lang="en-ID" baseline="0"/>
                  <a:t> </a:t>
                </a:r>
                <a:r>
                  <a:rPr lang="en-ID" baseline="0" err="1"/>
                  <a:t>besar</a:t>
                </a:r>
                <a:r>
                  <a:rPr lang="en-ID" baseline="0"/>
                  <a:t> </a:t>
                </a:r>
                <a:r>
                  <a:rPr lang="en-ID" baseline="0" err="1"/>
                  <a:t>nilai</a:t>
                </a:r>
                <a:r>
                  <a:rPr lang="en-ID" baseline="0"/>
                  <a:t> N </a:t>
                </a:r>
                <a:r>
                  <a:rPr lang="en-ID" baseline="0" err="1"/>
                  <a:t>nya</a:t>
                </a:r>
                <a:r>
                  <a:rPr lang="en-ID" baseline="0"/>
                  <a:t> </a:t>
                </a:r>
                <a:r>
                  <a:rPr lang="en-ID" baseline="0" err="1"/>
                  <a:t>maka</a:t>
                </a:r>
                <a:r>
                  <a:rPr lang="en-ID" baseline="0"/>
                  <a:t> </a:t>
                </a:r>
                <a:r>
                  <a:rPr lang="en-ID" baseline="0" err="1"/>
                  <a:t>hasil</a:t>
                </a:r>
                <a:r>
                  <a:rPr lang="en-ID" baseline="0"/>
                  <a:t> </a:t>
                </a:r>
                <a:r>
                  <a:rPr lang="en-ID" baseline="0" err="1"/>
                  <a:t>nilai</a:t>
                </a:r>
                <a:r>
                  <a:rPr lang="en-ID" baseline="0"/>
                  <a:t> error </a:t>
                </a:r>
                <a:r>
                  <a:rPr lang="en-ID" baseline="0" err="1"/>
                  <a:t>akan</a:t>
                </a:r>
                <a:r>
                  <a:rPr lang="en-ID" baseline="0"/>
                  <a:t> </a:t>
                </a:r>
                <a:r>
                  <a:rPr lang="en-ID" baseline="0" err="1"/>
                  <a:t>semakin</a:t>
                </a:r>
                <a:r>
                  <a:rPr lang="en-ID" baseline="0"/>
                  <a:t> </a:t>
                </a:r>
                <a:r>
                  <a:rPr lang="en-ID" baseline="0" err="1"/>
                  <a:t>mendekati</a:t>
                </a:r>
                <a:r>
                  <a:rPr lang="en-ID" baseline="0"/>
                  <a:t> 0.</a:t>
                </a:r>
                <a:endParaRPr lang="en-ID"/>
              </a:p>
            </p:txBody>
          </p:sp>
        </mc:Fallback>
      </mc:AlternateContent>
      <p:sp>
        <p:nvSpPr>
          <p:cNvPr id="4" name="Slide Number Placeholder 3"/>
          <p:cNvSpPr>
            <a:spLocks noGrp="1"/>
          </p:cNvSpPr>
          <p:nvPr>
            <p:ph type="sldNum" sz="quarter" idx="5"/>
          </p:nvPr>
        </p:nvSpPr>
        <p:spPr/>
        <p:txBody>
          <a:bodyPr/>
          <a:lstStyle/>
          <a:p>
            <a:fld id="{B5F4110D-4E99-49C1-BF09-9D9E5818BB6B}" type="slidenum">
              <a:rPr lang="en-US" noProof="0" smtClean="0"/>
              <a:t>7</a:t>
            </a:fld>
            <a:endParaRPr lang="en-US" noProof="0"/>
          </a:p>
        </p:txBody>
      </p:sp>
    </p:spTree>
    <p:extLst>
      <p:ext uri="{BB962C8B-B14F-4D97-AF65-F5344CB8AC3E}">
        <p14:creationId xmlns:p14="http://schemas.microsoft.com/office/powerpoint/2010/main" val="135487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err="1"/>
              <a:t>Untuk</a:t>
            </a:r>
            <a:r>
              <a:rPr lang="en-ID"/>
              <a:t> DF x^4 yang </a:t>
            </a:r>
            <a:r>
              <a:rPr lang="en-ID" err="1"/>
              <a:t>telah</a:t>
            </a:r>
            <a:r>
              <a:rPr lang="en-ID"/>
              <a:t> </a:t>
            </a:r>
            <a:r>
              <a:rPr lang="en-ID" err="1"/>
              <a:t>diketahui</a:t>
            </a:r>
            <a:r>
              <a:rPr lang="en-ID"/>
              <a:t> </a:t>
            </a:r>
            <a:r>
              <a:rPr lang="en-ID" err="1"/>
              <a:t>dari</a:t>
            </a:r>
            <a:r>
              <a:rPr lang="en-ID"/>
              <a:t> </a:t>
            </a:r>
            <a:r>
              <a:rPr lang="en-ID" err="1"/>
              <a:t>soal</a:t>
            </a:r>
            <a:r>
              <a:rPr lang="en-ID"/>
              <a:t>, </a:t>
            </a:r>
            <a:r>
              <a:rPr lang="en-ID" err="1"/>
              <a:t>dilakukan</a:t>
            </a:r>
            <a:r>
              <a:rPr lang="en-ID"/>
              <a:t> proses integral yang </a:t>
            </a:r>
            <a:r>
              <a:rPr lang="en-ID" err="1"/>
              <a:t>sama</a:t>
            </a:r>
            <a:r>
              <a:rPr lang="en-ID"/>
              <a:t> </a:t>
            </a:r>
            <a:r>
              <a:rPr lang="en-ID" err="1"/>
              <a:t>seperti</a:t>
            </a:r>
            <a:r>
              <a:rPr lang="en-ID"/>
              <a:t> pada slide </a:t>
            </a:r>
            <a:r>
              <a:rPr lang="en-ID" err="1"/>
              <a:t>halaman</a:t>
            </a:r>
            <a:r>
              <a:rPr lang="en-ID"/>
              <a:t> 3 </a:t>
            </a:r>
            <a:r>
              <a:rPr lang="en-ID" err="1"/>
              <a:t>tadi</a:t>
            </a:r>
            <a:r>
              <a:rPr lang="en-ID"/>
              <a:t> </a:t>
            </a:r>
            <a:r>
              <a:rPr lang="en-ID" err="1"/>
              <a:t>untuk</a:t>
            </a:r>
            <a:r>
              <a:rPr lang="en-ID"/>
              <a:t> </a:t>
            </a:r>
            <a:r>
              <a:rPr lang="en-ID" err="1"/>
              <a:t>mendapatkan</a:t>
            </a:r>
            <a:r>
              <a:rPr lang="en-ID"/>
              <a:t> </a:t>
            </a:r>
            <a:r>
              <a:rPr lang="en-ID" err="1"/>
              <a:t>nilai</a:t>
            </a:r>
            <a:r>
              <a:rPr lang="en-ID"/>
              <a:t> </a:t>
            </a:r>
            <a:r>
              <a:rPr lang="en-ID" err="1"/>
              <a:t>dari</a:t>
            </a:r>
            <a:r>
              <a:rPr lang="en-ID"/>
              <a:t> DF x^5. Kita </a:t>
            </a:r>
            <a:r>
              <a:rPr lang="en-ID" err="1"/>
              <a:t>integralkan</a:t>
            </a:r>
            <a:r>
              <a:rPr lang="en-ID"/>
              <a:t> </a:t>
            </a:r>
            <a:r>
              <a:rPr lang="en-ID" err="1"/>
              <a:t>kedua</a:t>
            </a:r>
            <a:r>
              <a:rPr lang="en-ID"/>
              <a:t> </a:t>
            </a:r>
            <a:r>
              <a:rPr lang="en-ID" err="1"/>
              <a:t>ruas</a:t>
            </a:r>
            <a:r>
              <a:rPr lang="en-ID"/>
              <a:t>, </a:t>
            </a:r>
            <a:r>
              <a:rPr lang="en-ID" err="1"/>
              <a:t>sehingga</a:t>
            </a:r>
            <a:r>
              <a:rPr lang="en-ID"/>
              <a:t> </a:t>
            </a:r>
            <a:r>
              <a:rPr lang="en-ID" err="1"/>
              <a:t>untuk</a:t>
            </a:r>
            <a:r>
              <a:rPr lang="en-ID"/>
              <a:t> </a:t>
            </a:r>
            <a:r>
              <a:rPr lang="en-ID" err="1"/>
              <a:t>ruas</a:t>
            </a:r>
            <a:r>
              <a:rPr lang="en-ID"/>
              <a:t> </a:t>
            </a:r>
            <a:r>
              <a:rPr lang="en-ID" err="1"/>
              <a:t>kirinnya</a:t>
            </a:r>
            <a:r>
              <a:rPr lang="en-ID"/>
              <a:t> </a:t>
            </a:r>
            <a:r>
              <a:rPr lang="en-ID" err="1"/>
              <a:t>kita</a:t>
            </a:r>
            <a:r>
              <a:rPr lang="en-ID"/>
              <a:t> </a:t>
            </a:r>
            <a:r>
              <a:rPr lang="en-ID" err="1"/>
              <a:t>dapat</a:t>
            </a:r>
            <a:r>
              <a:rPr lang="en-ID"/>
              <a:t> x^(5)/5 dan </a:t>
            </a:r>
            <a:r>
              <a:rPr lang="en-ID" err="1"/>
              <a:t>ruas</a:t>
            </a:r>
            <a:r>
              <a:rPr lang="en-ID"/>
              <a:t> </a:t>
            </a:r>
            <a:r>
              <a:rPr lang="en-ID" err="1"/>
              <a:t>kanannya</a:t>
            </a:r>
            <a:r>
              <a:rPr lang="en-ID"/>
              <a:t> </a:t>
            </a:r>
            <a:r>
              <a:rPr lang="en-ID" err="1"/>
              <a:t>kita</a:t>
            </a:r>
            <a:r>
              <a:rPr lang="en-ID"/>
              <a:t> </a:t>
            </a:r>
            <a:r>
              <a:rPr lang="en-ID" err="1"/>
              <a:t>dapatkan</a:t>
            </a:r>
            <a:r>
              <a:rPr lang="en-ID"/>
              <a:t> </a:t>
            </a:r>
            <a:r>
              <a:rPr lang="en-ID" err="1"/>
              <a:t>hasil</a:t>
            </a:r>
            <a:r>
              <a:rPr lang="en-ID"/>
              <a:t> integral yang </a:t>
            </a:r>
            <a:r>
              <a:rPr lang="en-ID" err="1"/>
              <a:t>berupa</a:t>
            </a:r>
            <a:r>
              <a:rPr lang="en-ID"/>
              <a:t> </a:t>
            </a:r>
            <a:r>
              <a:rPr lang="en-ID" err="1"/>
              <a:t>deret</a:t>
            </a:r>
            <a:r>
              <a:rPr lang="en-ID"/>
              <a:t> dan </a:t>
            </a:r>
            <a:r>
              <a:rPr lang="en-ID" err="1"/>
              <a:t>ditambah</a:t>
            </a:r>
            <a:r>
              <a:rPr lang="en-ID"/>
              <a:t> </a:t>
            </a:r>
            <a:r>
              <a:rPr lang="en-ID" err="1"/>
              <a:t>dengan</a:t>
            </a:r>
            <a:r>
              <a:rPr lang="en-ID"/>
              <a:t> A, </a:t>
            </a:r>
            <a:r>
              <a:rPr lang="en-ID" err="1"/>
              <a:t>dimana</a:t>
            </a:r>
            <a:r>
              <a:rPr lang="en-ID"/>
              <a:t> A </a:t>
            </a:r>
            <a:r>
              <a:rPr lang="en-ID" err="1"/>
              <a:t>merupakan</a:t>
            </a:r>
            <a:r>
              <a:rPr lang="en-ID"/>
              <a:t> </a:t>
            </a:r>
            <a:r>
              <a:rPr lang="en-ID" err="1"/>
              <a:t>konstanta</a:t>
            </a:r>
            <a:r>
              <a:rPr lang="en-ID"/>
              <a:t> </a:t>
            </a:r>
            <a:r>
              <a:rPr lang="en-ID" err="1"/>
              <a:t>integrasinnya</a:t>
            </a:r>
            <a:r>
              <a:rPr lang="en-ID"/>
              <a:t>. </a:t>
            </a:r>
            <a:r>
              <a:rPr lang="en-ID" err="1"/>
              <a:t>Kedua</a:t>
            </a:r>
            <a:r>
              <a:rPr lang="en-ID"/>
              <a:t> </a:t>
            </a:r>
            <a:r>
              <a:rPr lang="en-ID" err="1"/>
              <a:t>ruas</a:t>
            </a:r>
            <a:r>
              <a:rPr lang="en-ID"/>
              <a:t> pada </a:t>
            </a:r>
            <a:r>
              <a:rPr lang="en-ID" err="1"/>
              <a:t>persamaan</a:t>
            </a:r>
            <a:r>
              <a:rPr lang="en-ID"/>
              <a:t> (1.2) di </a:t>
            </a:r>
            <a:r>
              <a:rPr lang="en-ID" err="1"/>
              <a:t>integralkan</a:t>
            </a:r>
            <a:r>
              <a:rPr lang="en-ID"/>
              <a:t> </a:t>
            </a:r>
            <a:r>
              <a:rPr lang="en-ID" err="1"/>
              <a:t>kembali</a:t>
            </a:r>
            <a:r>
              <a:rPr lang="en-ID"/>
              <a:t> </a:t>
            </a:r>
            <a:r>
              <a:rPr lang="en-ID" err="1"/>
              <a:t>dengan</a:t>
            </a:r>
            <a:r>
              <a:rPr lang="en-ID"/>
              <a:t> </a:t>
            </a:r>
            <a:r>
              <a:rPr lang="en-ID" err="1"/>
              <a:t>batas</a:t>
            </a:r>
            <a:r>
              <a:rPr lang="en-ID"/>
              <a:t> –Pi </a:t>
            </a:r>
            <a:r>
              <a:rPr lang="en-ID" err="1"/>
              <a:t>smp</a:t>
            </a:r>
            <a:r>
              <a:rPr lang="en-ID"/>
              <a:t> Pi. </a:t>
            </a:r>
            <a:r>
              <a:rPr lang="en-ID" err="1"/>
              <a:t>Didapatkan</a:t>
            </a:r>
            <a:r>
              <a:rPr lang="en-ID"/>
              <a:t> </a:t>
            </a:r>
            <a:r>
              <a:rPr lang="en-ID" err="1"/>
              <a:t>nilai</a:t>
            </a:r>
            <a:r>
              <a:rPr lang="en-ID"/>
              <a:t> B </a:t>
            </a:r>
            <a:r>
              <a:rPr lang="en-ID" err="1"/>
              <a:t>nya</a:t>
            </a:r>
            <a:r>
              <a:rPr lang="en-ID"/>
              <a:t> </a:t>
            </a:r>
            <a:r>
              <a:rPr lang="en-ID" err="1"/>
              <a:t>yaitu</a:t>
            </a:r>
            <a:r>
              <a:rPr lang="en-ID"/>
              <a:t> 0, </a:t>
            </a:r>
            <a:r>
              <a:rPr lang="en-ID" err="1"/>
              <a:t>lalu</a:t>
            </a:r>
            <a:r>
              <a:rPr lang="en-ID"/>
              <a:t> </a:t>
            </a:r>
            <a:r>
              <a:rPr lang="en-ID" err="1"/>
              <a:t>nilai</a:t>
            </a:r>
            <a:r>
              <a:rPr lang="en-ID"/>
              <a:t> B di </a:t>
            </a:r>
            <a:r>
              <a:rPr lang="en-ID" err="1"/>
              <a:t>substitusi</a:t>
            </a:r>
            <a:r>
              <a:rPr lang="en-ID"/>
              <a:t> </a:t>
            </a:r>
            <a:r>
              <a:rPr lang="en-ID" err="1"/>
              <a:t>kembali</a:t>
            </a:r>
            <a:r>
              <a:rPr lang="en-ID"/>
              <a:t> </a:t>
            </a:r>
            <a:r>
              <a:rPr lang="en-ID" err="1"/>
              <a:t>ke</a:t>
            </a:r>
            <a:r>
              <a:rPr lang="en-ID"/>
              <a:t> </a:t>
            </a:r>
            <a:r>
              <a:rPr lang="en-ID" err="1"/>
              <a:t>persamaan</a:t>
            </a:r>
            <a:r>
              <a:rPr lang="en-ID"/>
              <a:t> (1.2). </a:t>
            </a:r>
            <a:r>
              <a:rPr lang="en-ID" err="1"/>
              <a:t>Tujuan</a:t>
            </a:r>
            <a:r>
              <a:rPr lang="en-ID"/>
              <a:t> </a:t>
            </a:r>
            <a:r>
              <a:rPr lang="en-ID" err="1"/>
              <a:t>pencariannya</a:t>
            </a:r>
            <a:r>
              <a:rPr lang="en-ID"/>
              <a:t> </a:t>
            </a:r>
            <a:r>
              <a:rPr lang="en-ID" err="1"/>
              <a:t>adalah</a:t>
            </a:r>
            <a:r>
              <a:rPr lang="en-ID"/>
              <a:t> DF </a:t>
            </a:r>
            <a:r>
              <a:rPr lang="en-ID" err="1"/>
              <a:t>dari</a:t>
            </a:r>
            <a:r>
              <a:rPr lang="en-ID"/>
              <a:t> x^5, </a:t>
            </a:r>
            <a:r>
              <a:rPr lang="en-ID" err="1"/>
              <a:t>maka</a:t>
            </a:r>
            <a:r>
              <a:rPr lang="en-ID"/>
              <a:t> </a:t>
            </a:r>
            <a:r>
              <a:rPr lang="en-ID" err="1"/>
              <a:t>persamaan</a:t>
            </a:r>
            <a:r>
              <a:rPr lang="en-ID"/>
              <a:t> (1.2) yang </a:t>
            </a:r>
            <a:r>
              <a:rPr lang="en-ID" err="1"/>
              <a:t>telah</a:t>
            </a:r>
            <a:r>
              <a:rPr lang="en-ID"/>
              <a:t> di </a:t>
            </a:r>
            <a:r>
              <a:rPr lang="en-ID" err="1"/>
              <a:t>substitusi</a:t>
            </a:r>
            <a:r>
              <a:rPr lang="en-ID"/>
              <a:t> </a:t>
            </a:r>
            <a:r>
              <a:rPr lang="en-ID" err="1"/>
              <a:t>nilai</a:t>
            </a:r>
            <a:r>
              <a:rPr lang="en-ID"/>
              <a:t> B </a:t>
            </a:r>
            <a:r>
              <a:rPr lang="en-ID" err="1"/>
              <a:t>akan</a:t>
            </a:r>
            <a:r>
              <a:rPr lang="en-ID"/>
              <a:t> di </a:t>
            </a:r>
            <a:r>
              <a:rPr lang="en-ID" err="1"/>
              <a:t>kalikan</a:t>
            </a:r>
            <a:r>
              <a:rPr lang="en-ID"/>
              <a:t> 5 di </a:t>
            </a:r>
            <a:r>
              <a:rPr lang="en-ID" err="1"/>
              <a:t>kedua</a:t>
            </a:r>
            <a:r>
              <a:rPr lang="en-ID"/>
              <a:t> </a:t>
            </a:r>
            <a:r>
              <a:rPr lang="en-ID" err="1"/>
              <a:t>ruasnnya</a:t>
            </a:r>
            <a:r>
              <a:rPr lang="en-ID"/>
              <a:t>. Setelah di </a:t>
            </a:r>
            <a:r>
              <a:rPr lang="en-ID" err="1"/>
              <a:t>kalikan</a:t>
            </a:r>
            <a:r>
              <a:rPr lang="en-ID"/>
              <a:t> </a:t>
            </a:r>
            <a:r>
              <a:rPr lang="en-ID" err="1"/>
              <a:t>dengan</a:t>
            </a:r>
            <a:r>
              <a:rPr lang="en-ID"/>
              <a:t> 5, </a:t>
            </a:r>
            <a:r>
              <a:rPr lang="en-ID" err="1"/>
              <a:t>karena</a:t>
            </a:r>
            <a:r>
              <a:rPr lang="en-ID"/>
              <a:t> DF x^5 </a:t>
            </a:r>
            <a:r>
              <a:rPr lang="en-ID" err="1"/>
              <a:t>ini</a:t>
            </a:r>
            <a:r>
              <a:rPr lang="en-ID"/>
              <a:t> </a:t>
            </a:r>
            <a:r>
              <a:rPr lang="en-ID" err="1"/>
              <a:t>masih</a:t>
            </a:r>
            <a:r>
              <a:rPr lang="en-ID"/>
              <a:t> </a:t>
            </a:r>
            <a:r>
              <a:rPr lang="en-ID" err="1"/>
              <a:t>mempunyai</a:t>
            </a:r>
            <a:r>
              <a:rPr lang="en-ID"/>
              <a:t> variable x di </a:t>
            </a:r>
            <a:r>
              <a:rPr lang="en-ID" err="1"/>
              <a:t>deret</a:t>
            </a:r>
            <a:r>
              <a:rPr lang="en-ID"/>
              <a:t> </a:t>
            </a:r>
            <a:r>
              <a:rPr lang="en-ID" err="1"/>
              <a:t>nya</a:t>
            </a:r>
            <a:r>
              <a:rPr lang="en-ID"/>
              <a:t>, </a:t>
            </a:r>
            <a:r>
              <a:rPr lang="en-ID" err="1"/>
              <a:t>maka</a:t>
            </a:r>
            <a:r>
              <a:rPr lang="en-ID"/>
              <a:t> </a:t>
            </a:r>
            <a:r>
              <a:rPr lang="en-ID" err="1"/>
              <a:t>substitusikan</a:t>
            </a:r>
            <a:r>
              <a:rPr lang="en-ID"/>
              <a:t> DF </a:t>
            </a:r>
            <a:r>
              <a:rPr lang="en-ID" err="1"/>
              <a:t>dari</a:t>
            </a:r>
            <a:r>
              <a:rPr lang="en-ID"/>
              <a:t> x yang </a:t>
            </a:r>
            <a:r>
              <a:rPr lang="en-ID" err="1"/>
              <a:t>diketahui</a:t>
            </a:r>
            <a:r>
              <a:rPr lang="en-ID"/>
              <a:t> </a:t>
            </a:r>
            <a:r>
              <a:rPr lang="en-ID" err="1"/>
              <a:t>dari</a:t>
            </a:r>
            <a:r>
              <a:rPr lang="en-ID"/>
              <a:t> </a:t>
            </a:r>
            <a:r>
              <a:rPr lang="en-ID" err="1"/>
              <a:t>soal</a:t>
            </a:r>
            <a:r>
              <a:rPr lang="en-ID"/>
              <a:t> di slide </a:t>
            </a:r>
            <a:r>
              <a:rPr lang="en-ID" err="1"/>
              <a:t>halaman</a:t>
            </a:r>
            <a:r>
              <a:rPr lang="en-ID"/>
              <a:t> 3. </a:t>
            </a:r>
            <a:r>
              <a:rPr lang="en-ID" err="1"/>
              <a:t>Sehingga</a:t>
            </a:r>
            <a:r>
              <a:rPr lang="en-ID"/>
              <a:t> </a:t>
            </a:r>
            <a:r>
              <a:rPr lang="en-ID" err="1"/>
              <a:t>didapatkan</a:t>
            </a:r>
            <a:r>
              <a:rPr lang="en-ID"/>
              <a:t> </a:t>
            </a:r>
            <a:r>
              <a:rPr lang="en-ID" err="1"/>
              <a:t>nilai</a:t>
            </a:r>
            <a:r>
              <a:rPr lang="en-ID"/>
              <a:t> </a:t>
            </a:r>
            <a:r>
              <a:rPr lang="en-ID" err="1"/>
              <a:t>aproksimasi</a:t>
            </a:r>
            <a:r>
              <a:rPr lang="en-ID"/>
              <a:t> </a:t>
            </a:r>
            <a:r>
              <a:rPr lang="en-ID" err="1"/>
              <a:t>dari</a:t>
            </a:r>
            <a:r>
              <a:rPr lang="en-ID"/>
              <a:t> x^5 </a:t>
            </a:r>
            <a:r>
              <a:rPr lang="en-ID" err="1"/>
              <a:t>dengan</a:t>
            </a:r>
            <a:r>
              <a:rPr lang="en-ID"/>
              <a:t> </a:t>
            </a:r>
            <a:r>
              <a:rPr lang="en-ID" err="1"/>
              <a:t>menggunakan</a:t>
            </a:r>
            <a:r>
              <a:rPr lang="en-ID"/>
              <a:t> DF </a:t>
            </a:r>
            <a:r>
              <a:rPr lang="en-ID" err="1"/>
              <a:t>adalah</a:t>
            </a:r>
            <a:r>
              <a:rPr lang="en-ID"/>
              <a:t> </a:t>
            </a:r>
            <a:r>
              <a:rPr lang="en-ID" err="1"/>
              <a:t>sebagai</a:t>
            </a:r>
            <a:r>
              <a:rPr lang="en-ID"/>
              <a:t> </a:t>
            </a:r>
            <a:r>
              <a:rPr lang="en-ID" err="1"/>
              <a:t>berikut</a:t>
            </a:r>
            <a:r>
              <a:rPr lang="en-ID"/>
              <a:t>.</a:t>
            </a:r>
          </a:p>
        </p:txBody>
      </p:sp>
      <p:sp>
        <p:nvSpPr>
          <p:cNvPr id="4" name="Slide Number Placeholder 3"/>
          <p:cNvSpPr>
            <a:spLocks noGrp="1"/>
          </p:cNvSpPr>
          <p:nvPr>
            <p:ph type="sldNum" sz="quarter" idx="5"/>
          </p:nvPr>
        </p:nvSpPr>
        <p:spPr/>
        <p:txBody>
          <a:bodyPr/>
          <a:lstStyle/>
          <a:p>
            <a:fld id="{B5F4110D-4E99-49C1-BF09-9D9E5818BB6B}" type="slidenum">
              <a:rPr lang="en-US" noProof="0" smtClean="0"/>
              <a:t>8</a:t>
            </a:fld>
            <a:endParaRPr lang="en-US" noProof="0"/>
          </a:p>
        </p:txBody>
      </p:sp>
    </p:spTree>
    <p:extLst>
      <p:ext uri="{BB962C8B-B14F-4D97-AF65-F5344CB8AC3E}">
        <p14:creationId xmlns:p14="http://schemas.microsoft.com/office/powerpoint/2010/main" val="162069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err="1"/>
              <a:t>Berikut</a:t>
            </a:r>
            <a:r>
              <a:rPr lang="en-GB"/>
              <a:t> </a:t>
            </a:r>
            <a:r>
              <a:rPr lang="en-GB" err="1"/>
              <a:t>merupakan</a:t>
            </a:r>
            <a:r>
              <a:rPr lang="en-GB"/>
              <a:t> </a:t>
            </a:r>
            <a:r>
              <a:rPr lang="en-GB" err="1"/>
              <a:t>gambar</a:t>
            </a:r>
            <a:r>
              <a:rPr lang="en-GB"/>
              <a:t> </a:t>
            </a:r>
            <a:r>
              <a:rPr lang="en-GB" err="1"/>
              <a:t>perbandingan</a:t>
            </a:r>
            <a:r>
              <a:rPr lang="en-GB"/>
              <a:t> </a:t>
            </a:r>
            <a:r>
              <a:rPr lang="en-GB" err="1"/>
              <a:t>dari</a:t>
            </a:r>
            <a:r>
              <a:rPr lang="en-GB"/>
              <a:t> </a:t>
            </a:r>
            <a:r>
              <a:rPr lang="en-GB" err="1"/>
              <a:t>soal</a:t>
            </a:r>
            <a:r>
              <a:rPr lang="en-GB"/>
              <a:t>. Garis </a:t>
            </a:r>
            <a:r>
              <a:rPr lang="en-GB" err="1"/>
              <a:t>merah</a:t>
            </a:r>
            <a:r>
              <a:rPr lang="en-GB"/>
              <a:t> </a:t>
            </a:r>
            <a:r>
              <a:rPr lang="en-GB" err="1"/>
              <a:t>merupakan</a:t>
            </a:r>
            <a:r>
              <a:rPr lang="en-GB"/>
              <a:t> </a:t>
            </a:r>
            <a:r>
              <a:rPr lang="en-GB" err="1"/>
              <a:t>gambar</a:t>
            </a:r>
            <a:r>
              <a:rPr lang="en-GB"/>
              <a:t> </a:t>
            </a:r>
            <a:r>
              <a:rPr lang="en-GB" err="1"/>
              <a:t>dari</a:t>
            </a:r>
            <a:r>
              <a:rPr lang="en-GB"/>
              <a:t> DF x yang </a:t>
            </a:r>
            <a:r>
              <a:rPr lang="en-GB" err="1"/>
              <a:t>telah</a:t>
            </a:r>
            <a:r>
              <a:rPr lang="en-GB"/>
              <a:t> </a:t>
            </a:r>
            <a:r>
              <a:rPr lang="en-GB" err="1"/>
              <a:t>diketahui</a:t>
            </a:r>
            <a:r>
              <a:rPr lang="en-GB"/>
              <a:t> </a:t>
            </a:r>
            <a:r>
              <a:rPr lang="en-GB" err="1"/>
              <a:t>dari</a:t>
            </a:r>
            <a:r>
              <a:rPr lang="en-GB"/>
              <a:t> </a:t>
            </a:r>
            <a:r>
              <a:rPr lang="en-GB" err="1"/>
              <a:t>soal</a:t>
            </a:r>
            <a:r>
              <a:rPr lang="en-GB"/>
              <a:t>, </a:t>
            </a:r>
            <a:r>
              <a:rPr lang="en-GB" err="1"/>
              <a:t>lalu</a:t>
            </a:r>
            <a:r>
              <a:rPr lang="en-GB"/>
              <a:t> </a:t>
            </a:r>
            <a:r>
              <a:rPr lang="en-GB" err="1"/>
              <a:t>langsung</a:t>
            </a:r>
            <a:r>
              <a:rPr lang="en-GB"/>
              <a:t> di </a:t>
            </a:r>
            <a:r>
              <a:rPr lang="en-GB" err="1"/>
              <a:t>pangkat</a:t>
            </a:r>
            <a:r>
              <a:rPr lang="en-GB"/>
              <a:t> lima </a:t>
            </a:r>
            <a:r>
              <a:rPr lang="en-GB" err="1"/>
              <a:t>kan</a:t>
            </a:r>
            <a:r>
              <a:rPr lang="en-GB"/>
              <a:t> (DF x </a:t>
            </a:r>
            <a:r>
              <a:rPr lang="en-GB" err="1"/>
              <a:t>tersebut</a:t>
            </a:r>
            <a:r>
              <a:rPr lang="en-GB"/>
              <a:t> </a:t>
            </a:r>
            <a:r>
              <a:rPr lang="en-GB" err="1"/>
              <a:t>dikali</a:t>
            </a:r>
            <a:r>
              <a:rPr lang="en-GB"/>
              <a:t> </a:t>
            </a:r>
            <a:r>
              <a:rPr lang="en-GB" err="1"/>
              <a:t>dengan</a:t>
            </a:r>
            <a:r>
              <a:rPr lang="en-GB"/>
              <a:t> DF x </a:t>
            </a:r>
            <a:r>
              <a:rPr lang="en-GB" err="1"/>
              <a:t>lagi</a:t>
            </a:r>
            <a:r>
              <a:rPr lang="en-GB"/>
              <a:t> </a:t>
            </a:r>
            <a:r>
              <a:rPr lang="en-GB" err="1"/>
              <a:t>sebanyak</a:t>
            </a:r>
            <a:r>
              <a:rPr lang="en-GB"/>
              <a:t> 4 kali </a:t>
            </a:r>
            <a:r>
              <a:rPr lang="en-GB" err="1"/>
              <a:t>untuk</a:t>
            </a:r>
            <a:r>
              <a:rPr lang="en-GB"/>
              <a:t> </a:t>
            </a:r>
            <a:r>
              <a:rPr lang="en-GB" err="1"/>
              <a:t>mendapatkan</a:t>
            </a:r>
            <a:r>
              <a:rPr lang="en-GB"/>
              <a:t> </a:t>
            </a:r>
            <a:r>
              <a:rPr lang="en-GB" err="1"/>
              <a:t>nilai</a:t>
            </a:r>
            <a:r>
              <a:rPr lang="en-GB"/>
              <a:t> DF x^5 </a:t>
            </a:r>
            <a:r>
              <a:rPr lang="en-GB" err="1"/>
              <a:t>nya</a:t>
            </a:r>
            <a:r>
              <a:rPr lang="en-GB"/>
              <a:t>) dan </a:t>
            </a:r>
            <a:r>
              <a:rPr lang="en-GB" err="1"/>
              <a:t>dibandingkan</a:t>
            </a:r>
            <a:r>
              <a:rPr lang="en-GB"/>
              <a:t> </a:t>
            </a:r>
            <a:r>
              <a:rPr lang="en-GB" err="1"/>
              <a:t>dengan</a:t>
            </a:r>
            <a:r>
              <a:rPr lang="en-GB"/>
              <a:t> garis </a:t>
            </a:r>
            <a:r>
              <a:rPr lang="en-GB" err="1"/>
              <a:t>biru</a:t>
            </a:r>
            <a:r>
              <a:rPr lang="en-GB"/>
              <a:t> yang </a:t>
            </a:r>
            <a:r>
              <a:rPr lang="en-GB" err="1"/>
              <a:t>merupakan</a:t>
            </a:r>
            <a:r>
              <a:rPr lang="en-GB"/>
              <a:t> </a:t>
            </a:r>
            <a:r>
              <a:rPr lang="en-GB" err="1"/>
              <a:t>gambar</a:t>
            </a:r>
            <a:r>
              <a:rPr lang="en-GB"/>
              <a:t> </a:t>
            </a:r>
            <a:r>
              <a:rPr lang="en-GB" err="1"/>
              <a:t>dari</a:t>
            </a:r>
            <a:r>
              <a:rPr lang="en-GB"/>
              <a:t> DF x^5 yang </a:t>
            </a:r>
            <a:r>
              <a:rPr lang="en-GB" err="1"/>
              <a:t>rumusannya</a:t>
            </a:r>
            <a:r>
              <a:rPr lang="en-GB"/>
              <a:t> </a:t>
            </a:r>
            <a:r>
              <a:rPr lang="en-GB" err="1"/>
              <a:t>telah</a:t>
            </a:r>
            <a:r>
              <a:rPr lang="en-GB"/>
              <a:t> </a:t>
            </a:r>
            <a:r>
              <a:rPr lang="en-GB" err="1"/>
              <a:t>kita</a:t>
            </a:r>
            <a:r>
              <a:rPr lang="en-GB"/>
              <a:t> </a:t>
            </a:r>
            <a:r>
              <a:rPr lang="en-GB" err="1"/>
              <a:t>hitung</a:t>
            </a:r>
            <a:r>
              <a:rPr lang="en-GB"/>
              <a:t> </a:t>
            </a:r>
            <a:r>
              <a:rPr lang="en-GB" err="1"/>
              <a:t>sebelumnya</a:t>
            </a:r>
            <a:r>
              <a:rPr lang="en-GB"/>
              <a:t> pada slide </a:t>
            </a:r>
            <a:r>
              <a:rPr lang="en-GB" err="1"/>
              <a:t>halaman</a:t>
            </a:r>
            <a:r>
              <a:rPr lang="en-GB"/>
              <a:t> 7. </a:t>
            </a:r>
            <a:r>
              <a:rPr lang="en-GB" err="1"/>
              <a:t>Terlihat</a:t>
            </a:r>
            <a:r>
              <a:rPr lang="en-GB"/>
              <a:t> pada </a:t>
            </a:r>
            <a:r>
              <a:rPr lang="en-GB" err="1"/>
              <a:t>gambar</a:t>
            </a:r>
            <a:r>
              <a:rPr lang="en-GB"/>
              <a:t>, </a:t>
            </a:r>
            <a:r>
              <a:rPr lang="en-GB" err="1"/>
              <a:t>bahwa</a:t>
            </a:r>
            <a:r>
              <a:rPr lang="en-GB"/>
              <a:t> </a:t>
            </a:r>
            <a:r>
              <a:rPr lang="en-GB" err="1"/>
              <a:t>hasil</a:t>
            </a:r>
            <a:r>
              <a:rPr lang="en-GB"/>
              <a:t> plot </a:t>
            </a:r>
            <a:r>
              <a:rPr lang="en-GB" err="1"/>
              <a:t>keduannya</a:t>
            </a:r>
            <a:r>
              <a:rPr lang="en-GB"/>
              <a:t> </a:t>
            </a:r>
            <a:r>
              <a:rPr lang="en-GB" err="1"/>
              <a:t>sama</a:t>
            </a:r>
            <a:r>
              <a:rPr lang="en-GB"/>
              <a:t> </a:t>
            </a:r>
            <a:r>
              <a:rPr lang="en-GB" err="1"/>
              <a:t>persis</a:t>
            </a:r>
            <a:r>
              <a:rPr lang="en-GB"/>
              <a:t> yang </a:t>
            </a:r>
            <a:r>
              <a:rPr lang="en-GB" err="1"/>
              <a:t>artinnya</a:t>
            </a:r>
            <a:r>
              <a:rPr lang="en-GB"/>
              <a:t> </a:t>
            </a:r>
            <a:r>
              <a:rPr lang="en-GB" err="1"/>
              <a:t>nilai</a:t>
            </a:r>
            <a:r>
              <a:rPr lang="en-GB"/>
              <a:t> </a:t>
            </a:r>
            <a:r>
              <a:rPr lang="en-GB" err="1"/>
              <a:t>perhitungan</a:t>
            </a:r>
            <a:r>
              <a:rPr lang="en-GB"/>
              <a:t> DF x^5 yang </a:t>
            </a:r>
            <a:r>
              <a:rPr lang="en-GB" err="1"/>
              <a:t>telah</a:t>
            </a:r>
            <a:r>
              <a:rPr lang="en-GB"/>
              <a:t> di </a:t>
            </a:r>
            <a:r>
              <a:rPr lang="en-GB" err="1"/>
              <a:t>hitung</a:t>
            </a:r>
            <a:r>
              <a:rPr lang="en-GB"/>
              <a:t> pada slide </a:t>
            </a:r>
            <a:r>
              <a:rPr lang="en-GB" err="1"/>
              <a:t>halaman</a:t>
            </a:r>
            <a:r>
              <a:rPr lang="en-GB"/>
              <a:t> 8 ( </a:t>
            </a:r>
            <a:r>
              <a:rPr lang="en-GB" err="1"/>
              <a:t>dengan</a:t>
            </a:r>
            <a:r>
              <a:rPr lang="en-GB"/>
              <a:t> </a:t>
            </a:r>
            <a:r>
              <a:rPr lang="en-GB" err="1"/>
              <a:t>cara</a:t>
            </a:r>
            <a:r>
              <a:rPr lang="en-GB"/>
              <a:t> </a:t>
            </a:r>
            <a:r>
              <a:rPr lang="en-GB" err="1"/>
              <a:t>integrasi</a:t>
            </a:r>
            <a:r>
              <a:rPr lang="en-GB"/>
              <a:t>) </a:t>
            </a:r>
            <a:r>
              <a:rPr lang="en-GB" err="1"/>
              <a:t>bila</a:t>
            </a:r>
            <a:r>
              <a:rPr lang="en-GB"/>
              <a:t> </a:t>
            </a:r>
            <a:r>
              <a:rPr lang="en-GB" err="1"/>
              <a:t>dibandingkan</a:t>
            </a:r>
            <a:r>
              <a:rPr lang="en-GB"/>
              <a:t> </a:t>
            </a:r>
            <a:r>
              <a:rPr lang="en-GB" err="1"/>
              <a:t>dengan</a:t>
            </a:r>
            <a:r>
              <a:rPr lang="en-GB"/>
              <a:t> </a:t>
            </a:r>
            <a:r>
              <a:rPr lang="en-GB" err="1"/>
              <a:t>nilai</a:t>
            </a:r>
            <a:r>
              <a:rPr lang="en-GB"/>
              <a:t> DF </a:t>
            </a:r>
            <a:r>
              <a:rPr lang="en-GB" err="1"/>
              <a:t>dari</a:t>
            </a:r>
            <a:r>
              <a:rPr lang="en-GB"/>
              <a:t> x yang di </a:t>
            </a:r>
            <a:r>
              <a:rPr lang="en-GB" err="1"/>
              <a:t>pangkat</a:t>
            </a:r>
            <a:r>
              <a:rPr lang="en-GB"/>
              <a:t> lima </a:t>
            </a:r>
            <a:r>
              <a:rPr lang="en-GB" err="1"/>
              <a:t>kan</a:t>
            </a:r>
            <a:r>
              <a:rPr lang="en-GB"/>
              <a:t>, </a:t>
            </a:r>
            <a:r>
              <a:rPr lang="en-GB" err="1"/>
              <a:t>nilainnya</a:t>
            </a:r>
            <a:r>
              <a:rPr lang="en-GB"/>
              <a:t> </a:t>
            </a:r>
            <a:r>
              <a:rPr lang="en-GB" err="1"/>
              <a:t>sama</a:t>
            </a:r>
            <a:r>
              <a:rPr lang="en-GB"/>
              <a:t>. Gambar garis </a:t>
            </a:r>
            <a:r>
              <a:rPr lang="en-GB" err="1"/>
              <a:t>merah</a:t>
            </a:r>
            <a:r>
              <a:rPr lang="en-GB"/>
              <a:t> dan </a:t>
            </a:r>
            <a:r>
              <a:rPr lang="en-GB" err="1"/>
              <a:t>biru</a:t>
            </a:r>
            <a:r>
              <a:rPr lang="en-GB"/>
              <a:t> </a:t>
            </a:r>
            <a:r>
              <a:rPr lang="en-GB" err="1"/>
              <a:t>seharusnya</a:t>
            </a:r>
            <a:r>
              <a:rPr lang="en-GB"/>
              <a:t> </a:t>
            </a:r>
            <a:r>
              <a:rPr lang="en-GB" err="1"/>
              <a:t>bertumpuk</a:t>
            </a:r>
            <a:r>
              <a:rPr lang="en-GB"/>
              <a:t> </a:t>
            </a:r>
            <a:r>
              <a:rPr lang="en-GB" err="1"/>
              <a:t>tetapi</a:t>
            </a:r>
            <a:r>
              <a:rPr lang="en-GB"/>
              <a:t> </a:t>
            </a:r>
            <a:r>
              <a:rPr lang="en-GB" err="1"/>
              <a:t>karena</a:t>
            </a:r>
            <a:r>
              <a:rPr lang="en-GB"/>
              <a:t> kami </a:t>
            </a:r>
            <a:r>
              <a:rPr lang="en-GB" err="1"/>
              <a:t>mau</a:t>
            </a:r>
            <a:r>
              <a:rPr lang="en-GB"/>
              <a:t> </a:t>
            </a:r>
            <a:r>
              <a:rPr lang="en-GB" err="1"/>
              <a:t>menunjukan</a:t>
            </a:r>
            <a:r>
              <a:rPr lang="en-GB"/>
              <a:t> </a:t>
            </a:r>
            <a:r>
              <a:rPr lang="en-GB" err="1"/>
              <a:t>gambar</a:t>
            </a:r>
            <a:r>
              <a:rPr lang="en-GB"/>
              <a:t> yang </a:t>
            </a:r>
            <a:r>
              <a:rPr lang="en-GB" err="1"/>
              <a:t>sama</a:t>
            </a:r>
            <a:r>
              <a:rPr lang="en-GB"/>
              <a:t> (</a:t>
            </a:r>
            <a:r>
              <a:rPr lang="en-GB" err="1"/>
              <a:t>seperti</a:t>
            </a:r>
            <a:r>
              <a:rPr lang="en-GB"/>
              <a:t> </a:t>
            </a:r>
            <a:r>
              <a:rPr lang="en-GB" err="1"/>
              <a:t>dicerminkan</a:t>
            </a:r>
            <a:r>
              <a:rPr lang="en-GB"/>
              <a:t>) pada </a:t>
            </a:r>
            <a:r>
              <a:rPr lang="en-GB" err="1"/>
              <a:t>Kuadran</a:t>
            </a:r>
            <a:r>
              <a:rPr lang="en-GB"/>
              <a:t> I dan III, </a:t>
            </a:r>
            <a:r>
              <a:rPr lang="en-GB" err="1"/>
              <a:t>dengan</a:t>
            </a:r>
            <a:r>
              <a:rPr lang="en-GB"/>
              <a:t> </a:t>
            </a:r>
            <a:r>
              <a:rPr lang="en-GB" err="1"/>
              <a:t>itu</a:t>
            </a:r>
            <a:r>
              <a:rPr lang="en-GB"/>
              <a:t> kami </a:t>
            </a:r>
            <a:r>
              <a:rPr lang="en-GB" err="1"/>
              <a:t>batasi</a:t>
            </a:r>
            <a:r>
              <a:rPr lang="en-GB"/>
              <a:t> </a:t>
            </a:r>
            <a:r>
              <a:rPr lang="en-GB" err="1"/>
              <a:t>untuk</a:t>
            </a:r>
            <a:r>
              <a:rPr lang="en-GB"/>
              <a:t> garis </a:t>
            </a:r>
            <a:r>
              <a:rPr lang="en-GB" err="1"/>
              <a:t>merah</a:t>
            </a:r>
            <a:r>
              <a:rPr lang="en-GB"/>
              <a:t> plot </a:t>
            </a:r>
            <a:r>
              <a:rPr lang="en-GB" err="1"/>
              <a:t>gambarnya</a:t>
            </a:r>
            <a:r>
              <a:rPr lang="en-GB"/>
              <a:t> </a:t>
            </a:r>
            <a:r>
              <a:rPr lang="en-GB" err="1"/>
              <a:t>dari</a:t>
            </a:r>
            <a:r>
              <a:rPr lang="en-GB"/>
              <a:t> –Pi </a:t>
            </a:r>
            <a:r>
              <a:rPr lang="en-GB" err="1"/>
              <a:t>smp</a:t>
            </a:r>
            <a:r>
              <a:rPr lang="en-GB"/>
              <a:t> 0, dan garis </a:t>
            </a:r>
            <a:r>
              <a:rPr lang="en-GB" err="1"/>
              <a:t>biru</a:t>
            </a:r>
            <a:r>
              <a:rPr lang="en-GB"/>
              <a:t> </a:t>
            </a:r>
            <a:r>
              <a:rPr lang="en-GB" err="1"/>
              <a:t>dari</a:t>
            </a:r>
            <a:r>
              <a:rPr lang="en-GB"/>
              <a:t> 0 </a:t>
            </a:r>
            <a:r>
              <a:rPr lang="en-GB" err="1"/>
              <a:t>smp</a:t>
            </a:r>
            <a:r>
              <a:rPr lang="en-GB"/>
              <a:t> Pi. Jika </a:t>
            </a:r>
            <a:r>
              <a:rPr lang="en-GB" err="1"/>
              <a:t>kedua</a:t>
            </a:r>
            <a:r>
              <a:rPr lang="en-GB"/>
              <a:t> garis </a:t>
            </a:r>
            <a:r>
              <a:rPr lang="en-GB" err="1"/>
              <a:t>batasnya</a:t>
            </a:r>
            <a:r>
              <a:rPr lang="en-GB"/>
              <a:t> </a:t>
            </a:r>
            <a:r>
              <a:rPr lang="en-GB" err="1"/>
              <a:t>sama</a:t>
            </a:r>
            <a:r>
              <a:rPr lang="en-GB"/>
              <a:t> </a:t>
            </a:r>
            <a:r>
              <a:rPr lang="en-GB" err="1"/>
              <a:t>seperti</a:t>
            </a:r>
            <a:r>
              <a:rPr lang="en-GB"/>
              <a:t> </a:t>
            </a:r>
            <a:r>
              <a:rPr lang="en-GB" err="1"/>
              <a:t>soal</a:t>
            </a:r>
            <a:r>
              <a:rPr lang="en-GB"/>
              <a:t> (</a:t>
            </a:r>
            <a:r>
              <a:rPr lang="en-GB" err="1"/>
              <a:t>yaitu</a:t>
            </a:r>
            <a:r>
              <a:rPr lang="en-GB"/>
              <a:t> –Pi </a:t>
            </a:r>
            <a:r>
              <a:rPr lang="en-GB" err="1"/>
              <a:t>smp</a:t>
            </a:r>
            <a:r>
              <a:rPr lang="en-GB"/>
              <a:t> Pi), </a:t>
            </a:r>
            <a:r>
              <a:rPr lang="en-GB" err="1"/>
              <a:t>maka</a:t>
            </a:r>
            <a:r>
              <a:rPr lang="en-GB"/>
              <a:t> garis </a:t>
            </a:r>
            <a:r>
              <a:rPr lang="en-GB" err="1"/>
              <a:t>biru</a:t>
            </a:r>
            <a:r>
              <a:rPr lang="en-GB"/>
              <a:t> </a:t>
            </a:r>
            <a:r>
              <a:rPr lang="en-GB" err="1"/>
              <a:t>akan</a:t>
            </a:r>
            <a:r>
              <a:rPr lang="en-GB"/>
              <a:t> </a:t>
            </a:r>
            <a:r>
              <a:rPr lang="en-GB" err="1"/>
              <a:t>menimpa</a:t>
            </a:r>
            <a:r>
              <a:rPr lang="en-GB"/>
              <a:t> garis </a:t>
            </a:r>
            <a:r>
              <a:rPr lang="en-GB" err="1"/>
              <a:t>merah</a:t>
            </a:r>
            <a:r>
              <a:rPr lang="en-GB"/>
              <a:t>, </a:t>
            </a:r>
            <a:r>
              <a:rPr lang="en-GB" err="1"/>
              <a:t>sehingga</a:t>
            </a:r>
            <a:r>
              <a:rPr lang="en-GB"/>
              <a:t> </a:t>
            </a:r>
            <a:r>
              <a:rPr lang="en-GB" err="1"/>
              <a:t>pembuktian</a:t>
            </a:r>
            <a:r>
              <a:rPr lang="en-GB"/>
              <a:t> </a:t>
            </a:r>
            <a:r>
              <a:rPr lang="en-GB" err="1"/>
              <a:t>gambar</a:t>
            </a:r>
            <a:r>
              <a:rPr lang="en-GB"/>
              <a:t> </a:t>
            </a:r>
            <a:r>
              <a:rPr lang="en-GB" err="1"/>
              <a:t>soal</a:t>
            </a:r>
            <a:r>
              <a:rPr lang="en-GB"/>
              <a:t> </a:t>
            </a:r>
            <a:r>
              <a:rPr lang="en-GB" err="1"/>
              <a:t>akan</a:t>
            </a:r>
            <a:r>
              <a:rPr lang="en-GB"/>
              <a:t> </a:t>
            </a:r>
            <a:r>
              <a:rPr lang="en-GB" err="1"/>
              <a:t>kurang</a:t>
            </a:r>
            <a:r>
              <a:rPr lang="en-GB"/>
              <a:t> </a:t>
            </a:r>
            <a:r>
              <a:rPr lang="en-GB" err="1"/>
              <a:t>terlihat</a:t>
            </a:r>
            <a:r>
              <a:rPr lang="en-GB"/>
              <a:t> </a:t>
            </a:r>
            <a:r>
              <a:rPr lang="en-GB" err="1"/>
              <a:t>perbedannya</a:t>
            </a:r>
            <a:r>
              <a:rPr lang="en-GB"/>
              <a:t>.</a:t>
            </a:r>
            <a:endParaRPr lang="en-ID"/>
          </a:p>
        </p:txBody>
      </p:sp>
      <p:sp>
        <p:nvSpPr>
          <p:cNvPr id="4" name="Slide Number Placeholder 3"/>
          <p:cNvSpPr>
            <a:spLocks noGrp="1"/>
          </p:cNvSpPr>
          <p:nvPr>
            <p:ph type="sldNum" sz="quarter" idx="5"/>
          </p:nvPr>
        </p:nvSpPr>
        <p:spPr/>
        <p:txBody>
          <a:bodyPr/>
          <a:lstStyle/>
          <a:p>
            <a:fld id="{B5F4110D-4E99-49C1-BF09-9D9E5818BB6B}" type="slidenum">
              <a:rPr lang="en-US" noProof="0" smtClean="0"/>
              <a:t>9</a:t>
            </a:fld>
            <a:endParaRPr lang="en-US" noProof="0"/>
          </a:p>
        </p:txBody>
      </p:sp>
    </p:spTree>
    <p:extLst>
      <p:ext uri="{BB962C8B-B14F-4D97-AF65-F5344CB8AC3E}">
        <p14:creationId xmlns:p14="http://schemas.microsoft.com/office/powerpoint/2010/main" val="3412735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2</a:t>
            </a:r>
          </a:p>
          <a:p>
            <a:r>
              <a:rPr lang="en-US" noProof="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1</a:t>
            </a:r>
          </a:p>
          <a:p>
            <a:r>
              <a:rPr lang="en-US" noProof="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3</a:t>
            </a:r>
          </a:p>
          <a:p>
            <a:r>
              <a:rPr lang="en-US" noProof="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4</a:t>
            </a:r>
          </a:p>
          <a:p>
            <a:r>
              <a:rPr lang="en-US" noProof="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5</a:t>
            </a:r>
          </a:p>
          <a:p>
            <a:r>
              <a:rPr lang="en-US" noProof="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6</a:t>
            </a:r>
          </a:p>
          <a:p>
            <a:r>
              <a:rPr lang="en-US" noProof="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gif"/><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CDF2CC42-ED6C-48CF-B6C9-D28B128F451B}"/>
              </a:ext>
            </a:extLst>
          </p:cNvPr>
          <p:cNvSpPr>
            <a:spLocks noGrp="1"/>
          </p:cNvSpPr>
          <p:nvPr>
            <p:ph type="title"/>
          </p:nvPr>
        </p:nvSpPr>
        <p:spPr/>
        <p:txBody>
          <a:bodyPr>
            <a:normAutofit fontScale="90000"/>
          </a:bodyPr>
          <a:lstStyle/>
          <a:p>
            <a:r>
              <a:rPr lang="en-US" sz="2000">
                <a:solidFill>
                  <a:schemeClr val="bg1"/>
                </a:solidFill>
              </a:rPr>
              <a:t>Christopher </a:t>
            </a:r>
            <a:r>
              <a:rPr lang="en-US" sz="2000" err="1">
                <a:solidFill>
                  <a:schemeClr val="bg1"/>
                </a:solidFill>
              </a:rPr>
              <a:t>Reinard</a:t>
            </a:r>
            <a:r>
              <a:rPr lang="en-US" sz="2000">
                <a:solidFill>
                  <a:schemeClr val="bg1"/>
                </a:solidFill>
              </a:rPr>
              <a:t> T</a:t>
            </a:r>
            <a:br>
              <a:rPr lang="en-US" sz="2000">
                <a:solidFill>
                  <a:schemeClr val="bg1"/>
                </a:solidFill>
              </a:rPr>
            </a:br>
            <a:r>
              <a:rPr lang="en-US" sz="2000">
                <a:solidFill>
                  <a:schemeClr val="bg1"/>
                </a:solidFill>
              </a:rPr>
              <a:t>6161901010</a:t>
            </a:r>
            <a:br>
              <a:rPr lang="en-US" sz="2000">
                <a:solidFill>
                  <a:schemeClr val="bg1"/>
                </a:solidFill>
              </a:rPr>
            </a:br>
            <a:br>
              <a:rPr lang="en-US" sz="2000">
                <a:solidFill>
                  <a:schemeClr val="bg1"/>
                </a:solidFill>
              </a:rPr>
            </a:br>
            <a:r>
              <a:rPr lang="en-US" sz="2000">
                <a:solidFill>
                  <a:schemeClr val="bg1"/>
                </a:solidFill>
              </a:rPr>
              <a:t>Kevin </a:t>
            </a:r>
            <a:r>
              <a:rPr lang="en-US" sz="2000" err="1">
                <a:solidFill>
                  <a:schemeClr val="bg1"/>
                </a:solidFill>
              </a:rPr>
              <a:t>Kartijaya</a:t>
            </a:r>
            <a:br>
              <a:rPr lang="en-US" sz="2000">
                <a:solidFill>
                  <a:schemeClr val="bg1"/>
                </a:solidFill>
              </a:rPr>
            </a:br>
            <a:r>
              <a:rPr lang="en-US" sz="2000">
                <a:solidFill>
                  <a:schemeClr val="bg1"/>
                </a:solidFill>
              </a:rPr>
              <a:t>6161901027</a:t>
            </a:r>
            <a:br>
              <a:rPr lang="en-US" sz="2000">
                <a:solidFill>
                  <a:schemeClr val="bg1"/>
                </a:solidFill>
              </a:rPr>
            </a:br>
            <a:br>
              <a:rPr lang="en-US" sz="2000">
                <a:solidFill>
                  <a:schemeClr val="bg1"/>
                </a:solidFill>
              </a:rPr>
            </a:br>
            <a:r>
              <a:rPr lang="en-US" sz="2000">
                <a:solidFill>
                  <a:schemeClr val="bg1"/>
                </a:solidFill>
              </a:rPr>
              <a:t>Christian </a:t>
            </a:r>
            <a:r>
              <a:rPr lang="en-US" sz="2000" err="1">
                <a:solidFill>
                  <a:schemeClr val="bg1"/>
                </a:solidFill>
              </a:rPr>
              <a:t>Soenggoro</a:t>
            </a:r>
            <a:br>
              <a:rPr lang="en-US" sz="2000">
                <a:solidFill>
                  <a:schemeClr val="bg1"/>
                </a:solidFill>
              </a:rPr>
            </a:br>
            <a:r>
              <a:rPr lang="en-US" sz="2000">
                <a:solidFill>
                  <a:schemeClr val="bg1"/>
                </a:solidFill>
              </a:rPr>
              <a:t>6161901075</a:t>
            </a:r>
            <a:br>
              <a:rPr lang="en-US" sz="2000">
                <a:solidFill>
                  <a:schemeClr val="bg1"/>
                </a:solidFill>
              </a:rPr>
            </a:br>
            <a:br>
              <a:rPr lang="en-US" sz="2000">
                <a:solidFill>
                  <a:schemeClr val="bg1"/>
                </a:solidFill>
              </a:rPr>
            </a:br>
            <a:r>
              <a:rPr lang="en-US" sz="2000">
                <a:solidFill>
                  <a:schemeClr val="bg1"/>
                </a:solidFill>
              </a:rPr>
              <a:t>Tiara Alamanda</a:t>
            </a:r>
            <a:br>
              <a:rPr lang="en-US" sz="2000">
                <a:solidFill>
                  <a:schemeClr val="bg1"/>
                </a:solidFill>
              </a:rPr>
            </a:br>
            <a:r>
              <a:rPr lang="en-US" sz="2000">
                <a:solidFill>
                  <a:schemeClr val="bg1"/>
                </a:solidFill>
              </a:rPr>
              <a:t>6161901116</a:t>
            </a:r>
          </a:p>
        </p:txBody>
      </p:sp>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err="1">
                <a:solidFill>
                  <a:srgbClr val="DED8A4"/>
                </a:solidFill>
              </a:rPr>
              <a:t>Kelompok</a:t>
            </a:r>
            <a:r>
              <a:rPr lang="en-US">
                <a:solidFill>
                  <a:srgbClr val="DED8A4"/>
                </a:solidFill>
              </a:rPr>
              <a:t> A11</a:t>
            </a:r>
          </a:p>
        </p:txBody>
      </p:sp>
      <p:sp>
        <p:nvSpPr>
          <p:cNvPr id="6" name="TextBox 5">
            <a:extLst>
              <a:ext uri="{FF2B5EF4-FFF2-40B4-BE49-F238E27FC236}">
                <a16:creationId xmlns:a16="http://schemas.microsoft.com/office/drawing/2014/main" id="{A6632FFF-256B-48AD-88E2-9452E7B335BA}"/>
              </a:ext>
            </a:extLst>
          </p:cNvPr>
          <p:cNvSpPr txBox="1"/>
          <p:nvPr/>
        </p:nvSpPr>
        <p:spPr>
          <a:xfrm>
            <a:off x="4930140" y="585879"/>
            <a:ext cx="2331720" cy="954107"/>
          </a:xfrm>
          <a:prstGeom prst="rect">
            <a:avLst/>
          </a:prstGeom>
          <a:noFill/>
        </p:spPr>
        <p:txBody>
          <a:bodyPr wrap="square" rtlCol="0">
            <a:spAutoFit/>
          </a:bodyPr>
          <a:lstStyle/>
          <a:p>
            <a:pPr algn="ctr"/>
            <a:r>
              <a:rPr lang="en-GB" sz="2800" err="1">
                <a:solidFill>
                  <a:srgbClr val="DED8A4"/>
                </a:solidFill>
                <a:latin typeface="Franklin Gothic Demi Cond" panose="020B0706030402020204" pitchFamily="34" charset="0"/>
              </a:rPr>
              <a:t>Metode</a:t>
            </a:r>
            <a:r>
              <a:rPr lang="en-GB" sz="2800">
                <a:solidFill>
                  <a:srgbClr val="DED8A4"/>
                </a:solidFill>
                <a:latin typeface="Franklin Gothic Demi Cond" panose="020B0706030402020204" pitchFamily="34" charset="0"/>
              </a:rPr>
              <a:t> </a:t>
            </a:r>
            <a:r>
              <a:rPr lang="en-GB" sz="2800" err="1">
                <a:solidFill>
                  <a:srgbClr val="DED8A4"/>
                </a:solidFill>
                <a:latin typeface="Franklin Gothic Demi Cond" panose="020B0706030402020204" pitchFamily="34" charset="0"/>
              </a:rPr>
              <a:t>Matematika</a:t>
            </a:r>
            <a:endParaRPr lang="en-ID" sz="2800">
              <a:solidFill>
                <a:srgbClr val="DED8A4"/>
              </a:solidFill>
              <a:latin typeface="Franklin Gothic Demi Cond" panose="020B0706030402020204" pitchFamily="34" charset="0"/>
            </a:endParaRPr>
          </a:p>
        </p:txBody>
      </p:sp>
      <p:sp>
        <p:nvSpPr>
          <p:cNvPr id="10" name="TextBox 9">
            <a:extLst>
              <a:ext uri="{FF2B5EF4-FFF2-40B4-BE49-F238E27FC236}">
                <a16:creationId xmlns:a16="http://schemas.microsoft.com/office/drawing/2014/main" id="{494D14A4-EF32-4877-ADE8-4A090D2BFD53}"/>
              </a:ext>
            </a:extLst>
          </p:cNvPr>
          <p:cNvSpPr txBox="1"/>
          <p:nvPr/>
        </p:nvSpPr>
        <p:spPr>
          <a:xfrm>
            <a:off x="4905632" y="1492974"/>
            <a:ext cx="2372498" cy="369332"/>
          </a:xfrm>
          <a:prstGeom prst="rect">
            <a:avLst/>
          </a:prstGeom>
          <a:noFill/>
        </p:spPr>
        <p:txBody>
          <a:bodyPr wrap="square" rtlCol="0">
            <a:spAutoFit/>
          </a:bodyPr>
          <a:lstStyle/>
          <a:p>
            <a:pPr algn="ctr"/>
            <a:r>
              <a:rPr lang="en-GB">
                <a:solidFill>
                  <a:srgbClr val="DED8A4"/>
                </a:solidFill>
                <a:latin typeface="Franklin Gothic Demi Cond" panose="020B0706030402020204" pitchFamily="34" charset="0"/>
              </a:rPr>
              <a:t>AMS 182706 Kelas A</a:t>
            </a:r>
            <a:endParaRPr lang="en-ID">
              <a:solidFill>
                <a:srgbClr val="DED8A4"/>
              </a:solidFill>
              <a:latin typeface="Franklin Gothic Demi Cond" panose="020B0706030402020204" pitchFamily="34" charset="0"/>
            </a:endParaRPr>
          </a:p>
        </p:txBody>
      </p:sp>
      <p:pic>
        <p:nvPicPr>
          <p:cNvPr id="18" name="Picture 17">
            <a:extLst>
              <a:ext uri="{FF2B5EF4-FFF2-40B4-BE49-F238E27FC236}">
                <a16:creationId xmlns:a16="http://schemas.microsoft.com/office/drawing/2014/main" id="{BCF65064-2886-44CF-BA34-04646C449563}"/>
              </a:ext>
            </a:extLst>
          </p:cNvPr>
          <p:cNvPicPr>
            <a:picLocks noChangeAspect="1"/>
          </p:cNvPicPr>
          <p:nvPr/>
        </p:nvPicPr>
        <p:blipFill>
          <a:blip r:embed="rId3"/>
          <a:stretch>
            <a:fillRect/>
          </a:stretch>
        </p:blipFill>
        <p:spPr>
          <a:xfrm>
            <a:off x="0" y="-1"/>
            <a:ext cx="1276951" cy="1260000"/>
          </a:xfrm>
          <a:prstGeom prst="rect">
            <a:avLst/>
          </a:prstGeom>
        </p:spPr>
      </p:pic>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328031"/>
            <a:ext cx="11513712" cy="619448"/>
          </a:xfrm>
        </p:spPr>
        <p:txBody>
          <a:bodyPr>
            <a:noAutofit/>
          </a:bodyPr>
          <a:lstStyle/>
          <a:p>
            <a:r>
              <a:rPr lang="en-US" sz="4400"/>
              <a:t>Plot </a:t>
            </a:r>
            <a:r>
              <a:rPr lang="en-US" sz="4400" err="1"/>
              <a:t>Deret</a:t>
            </a:r>
            <a:r>
              <a:rPr lang="en-US" sz="4400"/>
              <a:t> Fourier</a:t>
            </a:r>
          </a:p>
        </p:txBody>
      </p:sp>
      <p:sp>
        <p:nvSpPr>
          <p:cNvPr id="23" name="Slide Number Placeholder 3">
            <a:extLst>
              <a:ext uri="{FF2B5EF4-FFF2-40B4-BE49-F238E27FC236}">
                <a16:creationId xmlns:a16="http://schemas.microsoft.com/office/drawing/2014/main" id="{9235714B-38A4-4BAA-9B28-6B9F8CF8837A}"/>
              </a:ext>
            </a:extLst>
          </p:cNvPr>
          <p:cNvSpPr txBox="1">
            <a:spLocks/>
          </p:cNvSpPr>
          <p:nvPr/>
        </p:nvSpPr>
        <p:spPr>
          <a:xfrm>
            <a:off x="10790537" y="6042456"/>
            <a:ext cx="555881"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//9</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433BF2E0-7A4A-4637-9867-6FC816D59E8C}"/>
                  </a:ext>
                </a:extLst>
              </p:cNvPr>
              <p:cNvSpPr/>
              <p:nvPr/>
            </p:nvSpPr>
            <p:spPr>
              <a:xfrm>
                <a:off x="-68750" y="5695215"/>
                <a:ext cx="6096000" cy="383182"/>
              </a:xfrm>
              <a:prstGeom prst="rect">
                <a:avLst/>
              </a:prstGeom>
            </p:spPr>
            <p:txBody>
              <a:bodyPr>
                <a:spAutoFit/>
              </a:bodyPr>
              <a:lstStyle/>
              <a:p>
                <a:pPr algn="ctr">
                  <a:lnSpc>
                    <a:spcPct val="150000"/>
                  </a:lnSpc>
                  <a:spcAft>
                    <a:spcPts val="0"/>
                  </a:spcAft>
                </a:pPr>
                <a:r>
                  <a:rPr lang="de-DE" sz="1400"/>
                  <a:t>Gambar 1.4.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GB" sz="1400" b="0" i="1" smtClean="0">
                            <a:latin typeface="Cambria Math" panose="02040503050406030204" pitchFamily="18" charset="0"/>
                          </a:rPr>
                          <m:t>5</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batas</a:t>
                </a:r>
                <a:r>
                  <a:rPr lang="en-ID" sz="1400">
                    <a:latin typeface="Times New Roman" panose="02020603050405020304" pitchFamily="18" charset="0"/>
                    <a:ea typeface="DengXian"/>
                    <a:cs typeface="Arial" panose="020B0604020202020204" pitchFamily="34" charset="0"/>
                  </a:rPr>
                  <a:t> sigma </a:t>
                </a:r>
                <a:r>
                  <a:rPr lang="en-ID" sz="1400" err="1">
                    <a:latin typeface="Times New Roman" panose="02020603050405020304" pitchFamily="18" charset="0"/>
                    <a:ea typeface="DengXian"/>
                    <a:cs typeface="Arial" panose="020B0604020202020204" pitchFamily="34" charset="0"/>
                  </a:rPr>
                  <a:t>beragam</a:t>
                </a:r>
                <a:r>
                  <a:rPr lang="en-ID" sz="1400">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8" name="Rectangle 7">
                <a:extLst>
                  <a:ext uri="{FF2B5EF4-FFF2-40B4-BE49-F238E27FC236}">
                    <a16:creationId xmlns:a16="http://schemas.microsoft.com/office/drawing/2014/main" id="{433BF2E0-7A4A-4637-9867-6FC816D59E8C}"/>
                  </a:ext>
                </a:extLst>
              </p:cNvPr>
              <p:cNvSpPr>
                <a:spLocks noRot="1" noChangeAspect="1" noMove="1" noResize="1" noEditPoints="1" noAdjustHandles="1" noChangeArrowheads="1" noChangeShapeType="1" noTextEdit="1"/>
              </p:cNvSpPr>
              <p:nvPr/>
            </p:nvSpPr>
            <p:spPr>
              <a:xfrm>
                <a:off x="-68750" y="5695215"/>
                <a:ext cx="6096000" cy="383182"/>
              </a:xfrm>
              <a:prstGeom prst="rect">
                <a:avLst/>
              </a:prstGeom>
              <a:blipFill>
                <a:blip r:embed="rId3"/>
                <a:stretch>
                  <a:fillRect b="-158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4D19928-E518-4084-B44E-AEB061E6D2FE}"/>
                  </a:ext>
                </a:extLst>
              </p:cNvPr>
              <p:cNvSpPr/>
              <p:nvPr/>
            </p:nvSpPr>
            <p:spPr>
              <a:xfrm>
                <a:off x="6164750" y="5695215"/>
                <a:ext cx="6096000" cy="383182"/>
              </a:xfrm>
              <a:prstGeom prst="rect">
                <a:avLst/>
              </a:prstGeom>
            </p:spPr>
            <p:txBody>
              <a:bodyPr>
                <a:spAutoFit/>
              </a:bodyPr>
              <a:lstStyle/>
              <a:p>
                <a:pPr algn="ctr">
                  <a:lnSpc>
                    <a:spcPct val="150000"/>
                  </a:lnSpc>
                </a:pPr>
                <a:r>
                  <a:rPr lang="de-DE" sz="1400"/>
                  <a:t>Gambar 1.5. </a:t>
                </a:r>
                <a:r>
                  <a:rPr lang="en-ID" sz="1400" err="1">
                    <a:latin typeface="Times New Roman" panose="02020603050405020304" pitchFamily="18" charset="0"/>
                    <a:ea typeface="DengXian"/>
                    <a:cs typeface="Arial" panose="020B0604020202020204" pitchFamily="34" charset="0"/>
                  </a:rPr>
                  <a:t>Animasi</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GB" sz="1400" b="0" i="1" smtClean="0">
                            <a:latin typeface="Cambria Math" panose="02040503050406030204" pitchFamily="18" charset="0"/>
                          </a:rPr>
                          <m:t>5</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batas</a:t>
                </a:r>
                <a:r>
                  <a:rPr lang="en-ID" sz="1400">
                    <a:latin typeface="Times New Roman" panose="02020603050405020304" pitchFamily="18" charset="0"/>
                    <a:ea typeface="DengXian"/>
                    <a:cs typeface="Arial" panose="020B0604020202020204" pitchFamily="34" charset="0"/>
                  </a:rPr>
                  <a:t> sigma </a:t>
                </a:r>
                <a14:m>
                  <m:oMath xmlns:m="http://schemas.openxmlformats.org/officeDocument/2006/math">
                    <m:r>
                      <a:rPr lang="en-US" sz="1400" i="1" dirty="0" smtClean="0">
                        <a:latin typeface="Cambria Math" panose="02040503050406030204" pitchFamily="18" charset="0"/>
                        <a:ea typeface="DengXian" panose="02010600030101010101" pitchFamily="2" charset="-122"/>
                        <a:cs typeface="Times New Roman" panose="02020603050405020304" pitchFamily="18" charset="0"/>
                      </a:rPr>
                      <m:t>1≤</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𝑁</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b="0" i="1" smtClean="0">
                        <a:latin typeface="Cambria Math" panose="02040503050406030204" pitchFamily="18" charset="0"/>
                        <a:ea typeface="DengXian" panose="02010600030101010101" pitchFamily="2" charset="-122"/>
                        <a:cs typeface="Times New Roman" panose="02020603050405020304" pitchFamily="18" charset="0"/>
                      </a:rPr>
                      <m:t>10.</m:t>
                    </m:r>
                  </m:oMath>
                </a14:m>
                <a:endParaRPr lang="en-ID" sz="1400">
                  <a:latin typeface="Calibri" panose="020F0502020204030204" pitchFamily="34" charset="0"/>
                  <a:ea typeface="DengXian" panose="02010600030101010101" pitchFamily="2" charset="-122"/>
                  <a:cs typeface="Arial" panose="020B0604020202020204" pitchFamily="34" charset="0"/>
                </a:endParaRPr>
              </a:p>
            </p:txBody>
          </p:sp>
        </mc:Choice>
        <mc:Fallback>
          <p:sp>
            <p:nvSpPr>
              <p:cNvPr id="9" name="Rectangle 8">
                <a:extLst>
                  <a:ext uri="{FF2B5EF4-FFF2-40B4-BE49-F238E27FC236}">
                    <a16:creationId xmlns:a16="http://schemas.microsoft.com/office/drawing/2014/main" id="{74D19928-E518-4084-B44E-AEB061E6D2FE}"/>
                  </a:ext>
                </a:extLst>
              </p:cNvPr>
              <p:cNvSpPr>
                <a:spLocks noRot="1" noChangeAspect="1" noMove="1" noResize="1" noEditPoints="1" noAdjustHandles="1" noChangeArrowheads="1" noChangeShapeType="1" noTextEdit="1"/>
              </p:cNvSpPr>
              <p:nvPr/>
            </p:nvSpPr>
            <p:spPr>
              <a:xfrm>
                <a:off x="6164750" y="5695215"/>
                <a:ext cx="6096000" cy="383182"/>
              </a:xfrm>
              <a:prstGeom prst="rect">
                <a:avLst/>
              </a:prstGeom>
              <a:blipFill>
                <a:blip r:embed="rId4"/>
                <a:stretch>
                  <a:fillRect b="-158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750690-06ED-4561-970E-943D5C01743E}"/>
              </a:ext>
            </a:extLst>
          </p:cNvPr>
          <p:cNvPicPr>
            <a:picLocks noChangeAspect="1"/>
          </p:cNvPicPr>
          <p:nvPr/>
        </p:nvPicPr>
        <p:blipFill>
          <a:blip r:embed="rId5"/>
          <a:stretch>
            <a:fillRect/>
          </a:stretch>
        </p:blipFill>
        <p:spPr>
          <a:xfrm>
            <a:off x="6872750" y="947479"/>
            <a:ext cx="4680000" cy="4680000"/>
          </a:xfrm>
          <a:prstGeom prst="rect">
            <a:avLst/>
          </a:prstGeom>
        </p:spPr>
      </p:pic>
      <p:pic>
        <p:nvPicPr>
          <p:cNvPr id="3" name="Picture 2">
            <a:extLst>
              <a:ext uri="{FF2B5EF4-FFF2-40B4-BE49-F238E27FC236}">
                <a16:creationId xmlns:a16="http://schemas.microsoft.com/office/drawing/2014/main" id="{D5EC939F-7A9D-407A-A020-59049E336825}"/>
              </a:ext>
            </a:extLst>
          </p:cNvPr>
          <p:cNvPicPr>
            <a:picLocks noChangeAspect="1"/>
          </p:cNvPicPr>
          <p:nvPr/>
        </p:nvPicPr>
        <p:blipFill>
          <a:blip r:embed="rId6"/>
          <a:stretch>
            <a:fillRect/>
          </a:stretch>
        </p:blipFill>
        <p:spPr>
          <a:xfrm>
            <a:off x="639250" y="947479"/>
            <a:ext cx="4680000" cy="4680000"/>
          </a:xfrm>
          <a:prstGeom prst="rect">
            <a:avLst/>
          </a:prstGeom>
        </p:spPr>
      </p:pic>
    </p:spTree>
    <p:extLst>
      <p:ext uri="{BB962C8B-B14F-4D97-AF65-F5344CB8AC3E}">
        <p14:creationId xmlns:p14="http://schemas.microsoft.com/office/powerpoint/2010/main" val="97739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DFF455-C208-4ACA-9D5E-07DFF94D734C}"/>
              </a:ext>
            </a:extLst>
          </p:cNvPr>
          <p:cNvSpPr>
            <a:spLocks noGrp="1"/>
          </p:cNvSpPr>
          <p:nvPr>
            <p:ph type="title"/>
          </p:nvPr>
        </p:nvSpPr>
        <p:spPr>
          <a:xfrm>
            <a:off x="4301543" y="707217"/>
            <a:ext cx="7547019" cy="606677"/>
          </a:xfrm>
        </p:spPr>
        <p:txBody>
          <a:bodyPr>
            <a:normAutofit/>
          </a:bodyPr>
          <a:lstStyle/>
          <a:p>
            <a:pPr algn="r"/>
            <a:r>
              <a:rPr lang="en-US" sz="4400"/>
              <a:t>Error</a:t>
            </a:r>
          </a:p>
        </p:txBody>
      </p:sp>
      <p:sp>
        <p:nvSpPr>
          <p:cNvPr id="52" name="Slide Number Placeholder 3">
            <a:extLst>
              <a:ext uri="{FF2B5EF4-FFF2-40B4-BE49-F238E27FC236}">
                <a16:creationId xmlns:a16="http://schemas.microsoft.com/office/drawing/2014/main" id="{ECEE988C-E9C5-4716-A21A-889D5EE6612A}"/>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//10</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714BAF4-1816-4F93-8FF9-6B8A745B4236}"/>
                  </a:ext>
                </a:extLst>
              </p:cNvPr>
              <p:cNvSpPr/>
              <p:nvPr/>
            </p:nvSpPr>
            <p:spPr>
              <a:xfrm>
                <a:off x="343439" y="1204140"/>
                <a:ext cx="6209730" cy="424860"/>
              </a:xfrm>
              <a:prstGeom prst="rect">
                <a:avLst/>
              </a:prstGeom>
            </p:spPr>
            <p:txBody>
              <a:bodyPr wrap="square">
                <a:spAutoFit/>
              </a:bodyPr>
              <a:lstStyle/>
              <a:p>
                <a:pPr>
                  <a:lnSpc>
                    <a:spcPct val="150000"/>
                  </a:lnSpc>
                  <a:spcAft>
                    <a:spcPts val="0"/>
                  </a:spcAft>
                </a:pPr>
                <a:r>
                  <a:rPr lang="en-GB" sz="1600"/>
                  <a:t>Nilai </a:t>
                </a:r>
                <a:r>
                  <a:rPr lang="en-GB" sz="1600" i="1"/>
                  <a:t>Square Error</a:t>
                </a:r>
                <a:r>
                  <a:rPr lang="en-GB" sz="1600"/>
                  <a:t> </a:t>
                </a:r>
                <a:r>
                  <a:rPr lang="en-GB" sz="1600" err="1"/>
                  <a:t>dari</a:t>
                </a:r>
                <a:r>
                  <a:rPr lang="en-GB" sz="1600"/>
                  <a:t> </a:t>
                </a:r>
                <a:r>
                  <a:rPr lang="en-GB" sz="1600" err="1"/>
                  <a:t>deret</a:t>
                </a:r>
                <a:r>
                  <a:rPr lang="en-GB" sz="1600"/>
                  <a:t> Fourier </a:t>
                </a:r>
                <a14:m>
                  <m:oMath xmlns:m="http://schemas.openxmlformats.org/officeDocument/2006/math">
                    <m:sSup>
                      <m:sSupPr>
                        <m:ctrlPr>
                          <a:rPr lang="en-ID" sz="1600" i="1" smtClean="0">
                            <a:latin typeface="Cambria Math" panose="02040503050406030204" pitchFamily="18" charset="0"/>
                          </a:rPr>
                        </m:ctrlPr>
                      </m:sSupPr>
                      <m:e>
                        <m:r>
                          <a:rPr lang="en-US" sz="1600" i="1">
                            <a:latin typeface="Cambria Math" panose="02040503050406030204" pitchFamily="18" charset="0"/>
                          </a:rPr>
                          <m:t>𝑥</m:t>
                        </m:r>
                      </m:e>
                      <m:sup>
                        <m:r>
                          <a:rPr lang="en-GB" sz="1600" b="0" i="1" smtClean="0">
                            <a:latin typeface="Cambria Math" panose="02040503050406030204" pitchFamily="18" charset="0"/>
                          </a:rPr>
                          <m:t>5</m:t>
                        </m:r>
                      </m:sup>
                    </m:sSup>
                  </m:oMath>
                </a14:m>
                <a:r>
                  <a:rPr lang="en-ID" sz="1600">
                    <a:latin typeface="Times New Roman" panose="02020603050405020304" pitchFamily="18" charset="0"/>
                    <a:ea typeface="DengXian"/>
                    <a:cs typeface="Arial" panose="020B0604020202020204" pitchFamily="34" charset="0"/>
                  </a:rPr>
                  <a:t> </a:t>
                </a:r>
                <a:endParaRPr lang="en-US" sz="1600">
                  <a:effectLst/>
                  <a:latin typeface="Calibri" panose="020F0502020204030204" pitchFamily="34" charset="0"/>
                  <a:ea typeface="DengXian"/>
                  <a:cs typeface="Arial" panose="020B0604020202020204" pitchFamily="34" charset="0"/>
                </a:endParaRPr>
              </a:p>
            </p:txBody>
          </p:sp>
        </mc:Choice>
        <mc:Fallback>
          <p:sp>
            <p:nvSpPr>
              <p:cNvPr id="7" name="Rectangle 6">
                <a:extLst>
                  <a:ext uri="{FF2B5EF4-FFF2-40B4-BE49-F238E27FC236}">
                    <a16:creationId xmlns:a16="http://schemas.microsoft.com/office/drawing/2014/main" id="{B714BAF4-1816-4F93-8FF9-6B8A745B4236}"/>
                  </a:ext>
                </a:extLst>
              </p:cNvPr>
              <p:cNvSpPr>
                <a:spLocks noRot="1" noChangeAspect="1" noMove="1" noResize="1" noEditPoints="1" noAdjustHandles="1" noChangeArrowheads="1" noChangeShapeType="1" noTextEdit="1"/>
              </p:cNvSpPr>
              <p:nvPr/>
            </p:nvSpPr>
            <p:spPr>
              <a:xfrm>
                <a:off x="343439" y="1204140"/>
                <a:ext cx="6209730" cy="424860"/>
              </a:xfrm>
              <a:prstGeom prst="rect">
                <a:avLst/>
              </a:prstGeom>
              <a:blipFill>
                <a:blip r:embed="rId3"/>
                <a:stretch>
                  <a:fillRect l="-491" b="-188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157AC12-C014-46D0-8592-AC25866E2AB4}"/>
                  </a:ext>
                </a:extLst>
              </p:cNvPr>
              <p:cNvSpPr/>
              <p:nvPr/>
            </p:nvSpPr>
            <p:spPr>
              <a:xfrm>
                <a:off x="8248562" y="5229000"/>
                <a:ext cx="3600000" cy="1030860"/>
              </a:xfrm>
              <a:prstGeom prst="rect">
                <a:avLst/>
              </a:prstGeom>
            </p:spPr>
            <p:txBody>
              <a:bodyPr wrap="square">
                <a:spAutoFit/>
              </a:bodyPr>
              <a:lstStyle/>
              <a:p>
                <a:pPr algn="ctr">
                  <a:lnSpc>
                    <a:spcPct val="150000"/>
                  </a:lnSpc>
                  <a:spcAft>
                    <a:spcPts val="0"/>
                  </a:spcAft>
                </a:pPr>
                <a:r>
                  <a:rPr lang="de-DE" sz="1400"/>
                  <a:t>Gambar 1.7.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error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GB" sz="1400" b="0" i="1" smtClean="0">
                            <a:latin typeface="Cambria Math" panose="02040503050406030204" pitchFamily="18" charset="0"/>
                          </a:rPr>
                          <m:t>5</m:t>
                        </m:r>
                      </m:sup>
                    </m:sSup>
                  </m:oMath>
                </a14:m>
                <a:r>
                  <a:rPr lang="en-ID" sz="1400">
                    <a:latin typeface="Times New Roman" panose="02020603050405020304" pitchFamily="18" charset="0"/>
                    <a:ea typeface="DengXian"/>
                    <a:cs typeface="Arial" panose="020B0604020202020204" pitchFamily="34" charset="0"/>
                  </a:rPr>
                  <a:t> dengan nilai </a:t>
                </a:r>
                <a14:m>
                  <m:oMath xmlns:m="http://schemas.openxmlformats.org/officeDocument/2006/math">
                    <m:r>
                      <a:rPr lang="en-GB" sz="1400" i="1" dirty="0">
                        <a:latin typeface="Cambria Math" panose="02040503050406030204" pitchFamily="18" charset="0"/>
                        <a:ea typeface="DengXian" panose="02010600030101010101" pitchFamily="2" charset="-122"/>
                        <a:cs typeface="Times New Roman" panose="02020603050405020304" pitchFamily="18" charset="0"/>
                      </a:rPr>
                      <m:t>𝑁</m:t>
                    </m:r>
                  </m:oMath>
                </a14:m>
                <a:r>
                  <a:rPr lang="en-ID" sz="1400">
                    <a:latin typeface="Times New Roman" panose="02020603050405020304" pitchFamily="18" charset="0"/>
                    <a:ea typeface="DengXian"/>
                    <a:cs typeface="Arial" panose="020B0604020202020204" pitchFamily="34" charset="0"/>
                  </a:rPr>
                  <a:t>, </a:t>
                </a:r>
                <a14:m>
                  <m:oMath xmlns:m="http://schemas.openxmlformats.org/officeDocument/2006/math">
                    <m:r>
                      <a:rPr lang="en-US" sz="1400" i="1" dirty="0">
                        <a:latin typeface="Cambria Math" panose="02040503050406030204" pitchFamily="18" charset="0"/>
                        <a:ea typeface="DengXian" panose="02010600030101010101" pitchFamily="2" charset="-122"/>
                        <a:cs typeface="Times New Roman" panose="02020603050405020304" pitchFamily="18" charset="0"/>
                      </a:rPr>
                      <m:t>1≤</m:t>
                    </m:r>
                    <m:r>
                      <a:rPr lang="en-GB" sz="1400" i="1" dirty="0">
                        <a:latin typeface="Cambria Math" panose="02040503050406030204" pitchFamily="18" charset="0"/>
                        <a:ea typeface="DengXian" panose="02010600030101010101" pitchFamily="2" charset="-122"/>
                        <a:cs typeface="Times New Roman" panose="02020603050405020304" pitchFamily="18" charset="0"/>
                      </a:rPr>
                      <m:t>𝑁</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200</m:t>
                    </m:r>
                    <m:r>
                      <a:rPr lang="en-GB" sz="1400" i="1">
                        <a:latin typeface="Cambria Math" panose="02040503050406030204" pitchFamily="18" charset="0"/>
                        <a:ea typeface="DengXian" panose="02010600030101010101" pitchFamily="2" charset="-122"/>
                        <a:cs typeface="Times New Roman" panose="02020603050405020304" pitchFamily="18" charset="0"/>
                      </a:rPr>
                      <m:t>0</m:t>
                    </m:r>
                  </m:oMath>
                </a14:m>
                <a:r>
                  <a:rPr lang="en-ID" sz="1400">
                    <a:latin typeface="Times New Roman" panose="02020603050405020304" pitchFamily="18" charset="0"/>
                    <a:ea typeface="DengXian"/>
                    <a:cs typeface="Arial" panose="020B0604020202020204" pitchFamily="34" charset="0"/>
                  </a:rPr>
                  <a:t> dan </a:t>
                </a:r>
                <a14:m>
                  <m:oMath xmlns:m="http://schemas.openxmlformats.org/officeDocument/2006/math">
                    <m:r>
                      <a:rPr lang="en-US" sz="1400" i="1" dirty="0" smtClean="0">
                        <a:latin typeface="Cambria Math" panose="02040503050406030204" pitchFamily="18" charset="0"/>
                        <a:ea typeface="DengXian" panose="02010600030101010101" pitchFamily="2" charset="-122"/>
                        <a:cs typeface="Times New Roman" panose="02020603050405020304" pitchFamily="18" charset="0"/>
                      </a:rPr>
                      <m:t>9</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6000</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i="1" dirty="0">
                        <a:latin typeface="Cambria Math" panose="02040503050406030204" pitchFamily="18" charset="0"/>
                        <a:ea typeface="DengXian" panose="02010600030101010101" pitchFamily="2" charset="-122"/>
                        <a:cs typeface="Times New Roman" panose="02020603050405020304" pitchFamily="18" charset="0"/>
                      </a:rPr>
                      <m:t>𝑁</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1000</m:t>
                    </m:r>
                    <m:r>
                      <a:rPr lang="en-GB" sz="1400" i="1" dirty="0">
                        <a:latin typeface="Cambria Math" panose="02040503050406030204" pitchFamily="18" charset="0"/>
                        <a:ea typeface="DengXian" panose="02010600030101010101" pitchFamily="2" charset="-122"/>
                        <a:cs typeface="Times New Roman" panose="02020603050405020304" pitchFamily="18" charset="0"/>
                      </a:rPr>
                      <m:t>0</m:t>
                    </m:r>
                    <m:r>
                      <a:rPr lang="en-GB" sz="1400" i="1">
                        <a:latin typeface="Cambria Math" panose="02040503050406030204" pitchFamily="18" charset="0"/>
                        <a:ea typeface="DengXian" panose="02010600030101010101" pitchFamily="2" charset="-122"/>
                        <a:cs typeface="Times New Roman" panose="02020603050405020304" pitchFamily="18" charset="0"/>
                      </a:rPr>
                      <m:t>0</m:t>
                    </m:r>
                  </m:oMath>
                </a14:m>
                <a:r>
                  <a:rPr lang="en-ID" sz="1400">
                    <a:latin typeface="Times New Roman" panose="02020603050405020304" pitchFamily="18" charset="0"/>
                    <a:ea typeface="DengXian"/>
                    <a:cs typeface="Arial" panose="020B0604020202020204" pitchFamily="34" charset="0"/>
                  </a:rPr>
                  <a:t> .</a:t>
                </a:r>
                <a:endParaRPr lang="en-US" sz="1400">
                  <a:effectLst/>
                  <a:latin typeface="Calibri" panose="020F0502020204030204" pitchFamily="34" charset="0"/>
                  <a:ea typeface="DengXian"/>
                  <a:cs typeface="Arial" panose="020B0604020202020204" pitchFamily="34" charset="0"/>
                </a:endParaRPr>
              </a:p>
            </p:txBody>
          </p:sp>
        </mc:Choice>
        <mc:Fallback>
          <p:sp>
            <p:nvSpPr>
              <p:cNvPr id="9" name="Rectangle 8">
                <a:extLst>
                  <a:ext uri="{FF2B5EF4-FFF2-40B4-BE49-F238E27FC236}">
                    <a16:creationId xmlns:a16="http://schemas.microsoft.com/office/drawing/2014/main" id="{D157AC12-C014-46D0-8592-AC25866E2AB4}"/>
                  </a:ext>
                </a:extLst>
              </p:cNvPr>
              <p:cNvSpPr>
                <a:spLocks noRot="1" noChangeAspect="1" noMove="1" noResize="1" noEditPoints="1" noAdjustHandles="1" noChangeArrowheads="1" noChangeShapeType="1" noTextEdit="1"/>
              </p:cNvSpPr>
              <p:nvPr/>
            </p:nvSpPr>
            <p:spPr>
              <a:xfrm>
                <a:off x="8248562" y="5229000"/>
                <a:ext cx="3600000" cy="1030860"/>
              </a:xfrm>
              <a:prstGeom prst="rect">
                <a:avLst/>
              </a:prstGeom>
              <a:blipFill>
                <a:blip r:embed="rId4"/>
                <a:stretch>
                  <a:fillRect b="-47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7A288BE-453D-4C32-BF97-21A86F0193C9}"/>
                  </a:ext>
                </a:extLst>
              </p:cNvPr>
              <p:cNvSpPr txBox="1"/>
              <p:nvPr/>
            </p:nvSpPr>
            <p:spPr>
              <a:xfrm>
                <a:off x="343439" y="341192"/>
                <a:ext cx="6209730" cy="97270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ID" i="1" smtClean="0">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m:t>
                          </m:r>
                        </m:sup>
                      </m:sSup>
                      <m:r>
                        <a:rPr lang="en-GB" b="0" i="1" smtClean="0">
                          <a:latin typeface="Cambria Math" panose="02040503050406030204" pitchFamily="18" charset="0"/>
                        </a:rPr>
                        <m:t>=</m:t>
                      </m:r>
                      <m:nary>
                        <m:naryPr>
                          <m:limLoc m:val="subSup"/>
                          <m:ctrlPr>
                            <a:rPr lang="en-ID" i="1">
                              <a:latin typeface="Cambria Math" panose="02040503050406030204" pitchFamily="18" charset="0"/>
                            </a:rPr>
                          </m:ctrlPr>
                        </m:naryPr>
                        <m:sub>
                          <m:r>
                            <a:rPr lang="en-US" i="1">
                              <a:latin typeface="Cambria Math" panose="02040503050406030204" pitchFamily="18" charset="0"/>
                            </a:rPr>
                            <m:t>−</m:t>
                          </m:r>
                          <m:r>
                            <a:rPr lang="en-US" i="1">
                              <a:latin typeface="Cambria Math" panose="02040503050406030204" pitchFamily="18" charset="0"/>
                            </a:rPr>
                            <m:t>𝜋</m:t>
                          </m:r>
                        </m:sub>
                        <m:sup>
                          <m:r>
                            <a:rPr lang="en-US" i="1">
                              <a:latin typeface="Cambria Math" panose="02040503050406030204" pitchFamily="18" charset="0"/>
                            </a:rPr>
                            <m:t>𝜋</m:t>
                          </m:r>
                        </m:sup>
                        <m:e>
                          <m:sSup>
                            <m:sSupPr>
                              <m:ctrlPr>
                                <a:rPr lang="en-ID"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10</m:t>
                              </m:r>
                            </m:sup>
                          </m:sSup>
                          <m:r>
                            <a:rPr lang="en-US" i="1">
                              <a:latin typeface="Cambria Math" panose="02040503050406030204" pitchFamily="18" charset="0"/>
                            </a:rPr>
                            <m:t>𝑑𝑥</m:t>
                          </m:r>
                          <m:r>
                            <a:rPr lang="en-US" i="1">
                              <a:latin typeface="Cambria Math" panose="02040503050406030204" pitchFamily="18" charset="0"/>
                            </a:rPr>
                            <m:t>−</m:t>
                          </m:r>
                          <m:r>
                            <a:rPr lang="en-US" i="1">
                              <a:latin typeface="Cambria Math" panose="02040503050406030204" pitchFamily="18" charset="0"/>
                            </a:rPr>
                            <m:t>𝜋</m:t>
                          </m:r>
                          <m:d>
                            <m:dPr>
                              <m:begChr m:val="["/>
                              <m:endChr m:val="]"/>
                              <m:ctrlPr>
                                <a:rPr lang="en-ID" i="1">
                                  <a:latin typeface="Cambria Math" panose="02040503050406030204" pitchFamily="18" charset="0"/>
                                </a:rPr>
                              </m:ctrlPr>
                            </m:dPr>
                            <m:e>
                              <m:nary>
                                <m:naryPr>
                                  <m:chr m:val="∑"/>
                                  <m:limLoc m:val="undOvr"/>
                                  <m:ctrlPr>
                                    <a:rPr lang="en-ID"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ID" i="1">
                                          <a:latin typeface="Cambria Math" panose="02040503050406030204" pitchFamily="18" charset="0"/>
                                        </a:rPr>
                                      </m:ctrlPr>
                                    </m:sSupPr>
                                    <m:e>
                                      <m:d>
                                        <m:dPr>
                                          <m:ctrlPr>
                                            <a:rPr lang="en-ID" i="1">
                                              <a:latin typeface="Cambria Math" panose="02040503050406030204" pitchFamily="18" charset="0"/>
                                            </a:rPr>
                                          </m:ctrlPr>
                                        </m:dPr>
                                        <m:e>
                                          <m:sSup>
                                            <m:sSupPr>
                                              <m:ctrlPr>
                                                <a:rPr lang="en-ID" i="1">
                                                  <a:latin typeface="Cambria Math" panose="02040503050406030204" pitchFamily="18" charset="0"/>
                                                </a:rPr>
                                              </m:ctrlPr>
                                            </m:sSupPr>
                                            <m:e>
                                              <m:d>
                                                <m:dPr>
                                                  <m:ctrlPr>
                                                    <a:rPr lang="en-ID"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sup>
                                          </m:sSup>
                                          <m:d>
                                            <m:dPr>
                                              <m:ctrlPr>
                                                <a:rPr lang="en-ID" i="1">
                                                  <a:latin typeface="Cambria Math" panose="02040503050406030204" pitchFamily="18" charset="0"/>
                                                </a:rPr>
                                              </m:ctrlPr>
                                            </m:dPr>
                                            <m:e>
                                              <m:f>
                                                <m:fPr>
                                                  <m:ctrlPr>
                                                    <a:rPr lang="en-ID" i="1">
                                                      <a:latin typeface="Cambria Math" panose="02040503050406030204" pitchFamily="18" charset="0"/>
                                                    </a:rPr>
                                                  </m:ctrlPr>
                                                </m:fPr>
                                                <m:num>
                                                  <m:r>
                                                    <a:rPr lang="en-US" i="1">
                                                      <a:latin typeface="Cambria Math" panose="02040503050406030204" pitchFamily="18" charset="0"/>
                                                    </a:rPr>
                                                    <m:t>40</m:t>
                                                  </m:r>
                                                  <m:r>
                                                    <a:rPr lang="en-GB" i="1">
                                                      <a:solidFill>
                                                        <a:srgbClr val="836967"/>
                                                      </a:solidFill>
                                                      <a:latin typeface="Cambria Math" panose="02040503050406030204" pitchFamily="18" charset="0"/>
                                                    </a:rPr>
                                                    <m:t>·</m:t>
                                                  </m:r>
                                                  <m:sSup>
                                                    <m:sSupPr>
                                                      <m:ctrlPr>
                                                        <a:rPr lang="en-ID"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num>
                                                <m:den>
                                                  <m:sSup>
                                                    <m:sSupPr>
                                                      <m:ctrlPr>
                                                        <a:rPr lang="en-ID"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den>
                                              </m:f>
                                              <m:r>
                                                <a:rPr lang="en-US" i="1">
                                                  <a:latin typeface="Cambria Math" panose="02040503050406030204" pitchFamily="18" charset="0"/>
                                                </a:rPr>
                                                <m:t>−</m:t>
                                              </m:r>
                                              <m:f>
                                                <m:fPr>
                                                  <m:ctrlPr>
                                                    <a:rPr lang="en-ID" i="1">
                                                      <a:latin typeface="Cambria Math" panose="02040503050406030204" pitchFamily="18" charset="0"/>
                                                    </a:rPr>
                                                  </m:ctrlPr>
                                                </m:fPr>
                                                <m:num>
                                                  <m:r>
                                                    <a:rPr lang="en-US" i="1">
                                                      <a:latin typeface="Cambria Math" panose="02040503050406030204" pitchFamily="18" charset="0"/>
                                                    </a:rPr>
                                                    <m:t>240</m:t>
                                                  </m:r>
                                                </m:num>
                                                <m:den>
                                                  <m:sSup>
                                                    <m:sSupPr>
                                                      <m:ctrlPr>
                                                        <a:rPr lang="en-ID"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5</m:t>
                                                      </m:r>
                                                    </m:sup>
                                                  </m:sSup>
                                                </m:den>
                                              </m:f>
                                              <m:r>
                                                <a:rPr lang="en-US" i="1">
                                                  <a:latin typeface="Cambria Math" panose="02040503050406030204" pitchFamily="18" charset="0"/>
                                                </a:rPr>
                                                <m:t>−</m:t>
                                              </m:r>
                                              <m:f>
                                                <m:fPr>
                                                  <m:ctrlPr>
                                                    <a:rPr lang="en-ID" i="1">
                                                      <a:latin typeface="Cambria Math" panose="02040503050406030204" pitchFamily="18" charset="0"/>
                                                    </a:rPr>
                                                  </m:ctrlPr>
                                                </m:fPr>
                                                <m:num>
                                                  <m:r>
                                                    <a:rPr lang="en-US" i="1">
                                                      <a:latin typeface="Cambria Math" panose="02040503050406030204" pitchFamily="18" charset="0"/>
                                                    </a:rPr>
                                                    <m:t>2</m:t>
                                                  </m:r>
                                                  <m:r>
                                                    <a:rPr lang="en-GB" i="1">
                                                      <a:solidFill>
                                                        <a:srgbClr val="836967"/>
                                                      </a:solidFill>
                                                      <a:latin typeface="Cambria Math" panose="02040503050406030204" pitchFamily="18" charset="0"/>
                                                    </a:rPr>
                                                    <m:t>·</m:t>
                                                  </m:r>
                                                  <m:sSup>
                                                    <m:sSupPr>
                                                      <m:ctrlPr>
                                                        <a:rPr lang="en-ID"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num>
                                                <m:den>
                                                  <m:r>
                                                    <a:rPr lang="en-US" i="1">
                                                      <a:latin typeface="Cambria Math" panose="02040503050406030204" pitchFamily="18" charset="0"/>
                                                    </a:rPr>
                                                    <m:t>𝑛</m:t>
                                                  </m:r>
                                                </m:den>
                                              </m:f>
                                            </m:e>
                                          </m:d>
                                        </m:e>
                                      </m:d>
                                    </m:e>
                                    <m:sup>
                                      <m:r>
                                        <a:rPr lang="en-US" i="1">
                                          <a:latin typeface="Cambria Math" panose="02040503050406030204" pitchFamily="18" charset="0"/>
                                        </a:rPr>
                                        <m:t>2</m:t>
                                      </m:r>
                                    </m:sup>
                                  </m:sSup>
                                </m:e>
                              </m:nary>
                            </m:e>
                          </m:d>
                        </m:e>
                      </m:nary>
                    </m:oMath>
                  </m:oMathPara>
                </a14:m>
                <a:endParaRPr lang="en-ID" sz="1600"/>
              </a:p>
            </p:txBody>
          </p:sp>
        </mc:Choice>
        <mc:Fallback>
          <p:sp>
            <p:nvSpPr>
              <p:cNvPr id="13" name="TextBox 12">
                <a:extLst>
                  <a:ext uri="{FF2B5EF4-FFF2-40B4-BE49-F238E27FC236}">
                    <a16:creationId xmlns:a16="http://schemas.microsoft.com/office/drawing/2014/main" id="{97A288BE-453D-4C32-BF97-21A86F0193C9}"/>
                  </a:ext>
                </a:extLst>
              </p:cNvPr>
              <p:cNvSpPr txBox="1">
                <a:spLocks noRot="1" noChangeAspect="1" noMove="1" noResize="1" noEditPoints="1" noAdjustHandles="1" noChangeArrowheads="1" noChangeShapeType="1" noTextEdit="1"/>
              </p:cNvSpPr>
              <p:nvPr/>
            </p:nvSpPr>
            <p:spPr>
              <a:xfrm>
                <a:off x="343439" y="341192"/>
                <a:ext cx="6209730" cy="9727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792E631F-B571-40CF-9044-B7F990CA7872}"/>
                  </a:ext>
                </a:extLst>
              </p:cNvPr>
              <p:cNvSpPr/>
              <p:nvPr/>
            </p:nvSpPr>
            <p:spPr>
              <a:xfrm>
                <a:off x="643688" y="4466881"/>
                <a:ext cx="6209731" cy="383182"/>
              </a:xfrm>
              <a:prstGeom prst="rect">
                <a:avLst/>
              </a:prstGeom>
            </p:spPr>
            <p:txBody>
              <a:bodyPr wrap="square">
                <a:spAutoFit/>
              </a:bodyPr>
              <a:lstStyle/>
              <a:p>
                <a:pPr algn="ctr">
                  <a:lnSpc>
                    <a:spcPct val="150000"/>
                  </a:lnSpc>
                  <a:spcAft>
                    <a:spcPts val="0"/>
                  </a:spcAft>
                </a:pPr>
                <a:r>
                  <a:rPr lang="de-DE" sz="1400"/>
                  <a:t>Tabel 1.2. </a:t>
                </a:r>
                <a:r>
                  <a:rPr lang="en-ID" sz="1400" err="1">
                    <a:latin typeface="Times New Roman" panose="02020603050405020304" pitchFamily="18" charset="0"/>
                    <a:ea typeface="DengXian"/>
                    <a:cs typeface="Arial" panose="020B0604020202020204" pitchFamily="34" charset="0"/>
                  </a:rPr>
                  <a:t>Tabel</a:t>
                </a:r>
                <a:r>
                  <a:rPr lang="en-ID" sz="1400">
                    <a:latin typeface="Times New Roman" panose="02020603050405020304" pitchFamily="18" charset="0"/>
                    <a:ea typeface="DengXian"/>
                    <a:cs typeface="Arial" panose="020B0604020202020204" pitchFamily="34" charset="0"/>
                  </a:rPr>
                  <a:t> Nilai Error </a:t>
                </a:r>
                <a:r>
                  <a:rPr lang="en-GB" sz="1400"/>
                  <a:t>dari </a:t>
                </a:r>
                <a:r>
                  <a:rPr lang="en-GB" sz="1400" err="1"/>
                  <a:t>deret</a:t>
                </a:r>
                <a:r>
                  <a:rPr lang="en-GB" sz="1400"/>
                  <a:t> Fourier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GB" sz="1400" b="0" i="1" smtClean="0">
                            <a:latin typeface="Cambria Math" panose="02040503050406030204" pitchFamily="18" charset="0"/>
                          </a:rPr>
                          <m:t>5</m:t>
                        </m:r>
                      </m:sup>
                    </m:sSup>
                  </m:oMath>
                </a14:m>
                <a:r>
                  <a:rPr lang="en-ID" sz="1400">
                    <a:effectLst/>
                    <a:latin typeface="Calibri" panose="020F0502020204030204" pitchFamily="34" charset="0"/>
                    <a:ea typeface="DengXian"/>
                    <a:cs typeface="Arial" panose="020B0604020202020204" pitchFamily="34" charset="0"/>
                  </a:rPr>
                  <a:t>. </a:t>
                </a:r>
                <a:endParaRPr lang="en-US" sz="1400">
                  <a:effectLst/>
                  <a:latin typeface="Calibri" panose="020F0502020204030204" pitchFamily="34" charset="0"/>
                  <a:ea typeface="DengXian"/>
                  <a:cs typeface="Arial" panose="020B0604020202020204" pitchFamily="34" charset="0"/>
                </a:endParaRPr>
              </a:p>
            </p:txBody>
          </p:sp>
        </mc:Choice>
        <mc:Fallback>
          <p:sp>
            <p:nvSpPr>
              <p:cNvPr id="14" name="Rectangle 13">
                <a:extLst>
                  <a:ext uri="{FF2B5EF4-FFF2-40B4-BE49-F238E27FC236}">
                    <a16:creationId xmlns:a16="http://schemas.microsoft.com/office/drawing/2014/main" id="{792E631F-B571-40CF-9044-B7F990CA7872}"/>
                  </a:ext>
                </a:extLst>
              </p:cNvPr>
              <p:cNvSpPr>
                <a:spLocks noRot="1" noChangeAspect="1" noMove="1" noResize="1" noEditPoints="1" noAdjustHandles="1" noChangeArrowheads="1" noChangeShapeType="1" noTextEdit="1"/>
              </p:cNvSpPr>
              <p:nvPr/>
            </p:nvSpPr>
            <p:spPr>
              <a:xfrm>
                <a:off x="643688" y="4466881"/>
                <a:ext cx="6209731" cy="383182"/>
              </a:xfrm>
              <a:prstGeom prst="rect">
                <a:avLst/>
              </a:prstGeom>
              <a:blipFill>
                <a:blip r:embed="rId6"/>
                <a:stretch>
                  <a:fillRect b="-158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45FFC0-AF58-4FAF-BA44-0697FEB3EF06}"/>
              </a:ext>
            </a:extLst>
          </p:cNvPr>
          <p:cNvPicPr>
            <a:picLocks noChangeAspect="1"/>
          </p:cNvPicPr>
          <p:nvPr/>
        </p:nvPicPr>
        <p:blipFill>
          <a:blip r:embed="rId7"/>
          <a:stretch>
            <a:fillRect/>
          </a:stretch>
        </p:blipFill>
        <p:spPr>
          <a:xfrm>
            <a:off x="8248562" y="1629000"/>
            <a:ext cx="3600000" cy="3600000"/>
          </a:xfrm>
          <a:prstGeom prst="rect">
            <a:avLst/>
          </a:prstGeom>
        </p:spPr>
      </p:pic>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DD9090D7-E79A-4D0E-8F7A-9B0D82C74BC0}"/>
                  </a:ext>
                </a:extLst>
              </p:cNvPr>
              <p:cNvGraphicFramePr>
                <a:graphicFrameLocks noGrp="1"/>
              </p:cNvGraphicFramePr>
              <p:nvPr>
                <p:extLst>
                  <p:ext uri="{D42A27DB-BD31-4B8C-83A1-F6EECF244321}">
                    <p14:modId xmlns:p14="http://schemas.microsoft.com/office/powerpoint/2010/main" val="759021884"/>
                  </p:ext>
                </p:extLst>
              </p:nvPr>
            </p:nvGraphicFramePr>
            <p:xfrm>
              <a:off x="643689" y="3029281"/>
              <a:ext cx="6209731" cy="1415097"/>
            </p:xfrm>
            <a:graphic>
              <a:graphicData uri="http://schemas.openxmlformats.org/drawingml/2006/table">
                <a:tbl>
                  <a:tblPr firstRow="1" firstCol="1" bandRow="1">
                    <a:tableStyleId>{5C22544A-7EE6-4342-B048-85BDC9FD1C3A}</a:tableStyleId>
                  </a:tblPr>
                  <a:tblGrid>
                    <a:gridCol w="876085">
                      <a:extLst>
                        <a:ext uri="{9D8B030D-6E8A-4147-A177-3AD203B41FA5}">
                          <a16:colId xmlns:a16="http://schemas.microsoft.com/office/drawing/2014/main" val="356009360"/>
                        </a:ext>
                      </a:extLst>
                    </a:gridCol>
                    <a:gridCol w="1264537">
                      <a:extLst>
                        <a:ext uri="{9D8B030D-6E8A-4147-A177-3AD203B41FA5}">
                          <a16:colId xmlns:a16="http://schemas.microsoft.com/office/drawing/2014/main" val="3883811223"/>
                        </a:ext>
                      </a:extLst>
                    </a:gridCol>
                    <a:gridCol w="930496">
                      <a:extLst>
                        <a:ext uri="{9D8B030D-6E8A-4147-A177-3AD203B41FA5}">
                          <a16:colId xmlns:a16="http://schemas.microsoft.com/office/drawing/2014/main" val="3833362139"/>
                        </a:ext>
                      </a:extLst>
                    </a:gridCol>
                    <a:gridCol w="1181887">
                      <a:extLst>
                        <a:ext uri="{9D8B030D-6E8A-4147-A177-3AD203B41FA5}">
                          <a16:colId xmlns:a16="http://schemas.microsoft.com/office/drawing/2014/main" val="2720638569"/>
                        </a:ext>
                      </a:extLst>
                    </a:gridCol>
                    <a:gridCol w="973197">
                      <a:extLst>
                        <a:ext uri="{9D8B030D-6E8A-4147-A177-3AD203B41FA5}">
                          <a16:colId xmlns:a16="http://schemas.microsoft.com/office/drawing/2014/main" val="2053403025"/>
                        </a:ext>
                      </a:extLst>
                    </a:gridCol>
                    <a:gridCol w="983529">
                      <a:extLst>
                        <a:ext uri="{9D8B030D-6E8A-4147-A177-3AD203B41FA5}">
                          <a16:colId xmlns:a16="http://schemas.microsoft.com/office/drawing/2014/main" val="3811422283"/>
                        </a:ext>
                      </a:extLst>
                    </a:gridCol>
                  </a:tblGrid>
                  <a:tr h="342632">
                    <a:tc>
                      <a:txBody>
                        <a:bodyPr/>
                        <a:lstStyle/>
                        <a:p>
                          <a:pPr marL="180340">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200" i="1" smtClean="0">
                                        <a:solidFill>
                                          <a:srgbClr val="000000"/>
                                        </a:solidFill>
                                        <a:effectLst/>
                                        <a:latin typeface="Cambria Math" panose="02040503050406030204" pitchFamily="18" charset="0"/>
                                      </a:rPr>
                                    </m:ctrlPr>
                                  </m:sSupPr>
                                  <m:e>
                                    <m:r>
                                      <a:rPr lang="en-US" sz="1200">
                                        <a:solidFill>
                                          <a:srgbClr val="000000"/>
                                        </a:solidFill>
                                        <a:effectLst/>
                                        <a:latin typeface="Cambria Math" panose="02040503050406030204" pitchFamily="18" charset="0"/>
                                      </a:rPr>
                                      <m:t>𝐸</m:t>
                                    </m:r>
                                  </m:e>
                                  <m:sup>
                                    <m:r>
                                      <a:rPr lang="en-US" sz="1200">
                                        <a:solidFill>
                                          <a:srgbClr val="000000"/>
                                        </a:solidFill>
                                        <a:effectLst/>
                                        <a:latin typeface="Cambria Math" panose="02040503050406030204" pitchFamily="18" charset="0"/>
                                      </a:rPr>
                                      <m:t>∗</m:t>
                                    </m:r>
                                  </m:sup>
                                </m:sSup>
                              </m:oMath>
                            </m:oMathPara>
                          </a14:m>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200" i="1" smtClean="0">
                                        <a:solidFill>
                                          <a:srgbClr val="000000"/>
                                        </a:solidFill>
                                        <a:effectLst/>
                                        <a:latin typeface="Cambria Math" panose="02040503050406030204" pitchFamily="18" charset="0"/>
                                      </a:rPr>
                                    </m:ctrlPr>
                                  </m:sSupPr>
                                  <m:e>
                                    <m:r>
                                      <a:rPr lang="en-US" sz="1200">
                                        <a:solidFill>
                                          <a:srgbClr val="000000"/>
                                        </a:solidFill>
                                        <a:effectLst/>
                                        <a:latin typeface="Cambria Math" panose="02040503050406030204" pitchFamily="18" charset="0"/>
                                      </a:rPr>
                                      <m:t>𝐸</m:t>
                                    </m:r>
                                  </m:e>
                                  <m:sup>
                                    <m:r>
                                      <a:rPr lang="en-US" sz="1200">
                                        <a:solidFill>
                                          <a:srgbClr val="000000"/>
                                        </a:solidFill>
                                        <a:effectLst/>
                                        <a:latin typeface="Cambria Math" panose="02040503050406030204" pitchFamily="18" charset="0"/>
                                      </a:rPr>
                                      <m:t>∗</m:t>
                                    </m:r>
                                  </m:sup>
                                </m:sSup>
                              </m:oMath>
                            </m:oMathPara>
                          </a14:m>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gn="just">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200" i="1" smtClean="0">
                                        <a:solidFill>
                                          <a:srgbClr val="000000"/>
                                        </a:solidFill>
                                        <a:effectLst/>
                                        <a:latin typeface="Cambria Math" panose="02040503050406030204" pitchFamily="18" charset="0"/>
                                      </a:rPr>
                                    </m:ctrlPr>
                                  </m:sSupPr>
                                  <m:e>
                                    <m:r>
                                      <a:rPr lang="en-US" sz="1200">
                                        <a:solidFill>
                                          <a:srgbClr val="000000"/>
                                        </a:solidFill>
                                        <a:effectLst/>
                                        <a:latin typeface="Cambria Math" panose="02040503050406030204" pitchFamily="18" charset="0"/>
                                      </a:rPr>
                                      <m:t>𝐸</m:t>
                                    </m:r>
                                  </m:e>
                                  <m:sup>
                                    <m:r>
                                      <a:rPr lang="en-US" sz="1200">
                                        <a:solidFill>
                                          <a:srgbClr val="000000"/>
                                        </a:solidFill>
                                        <a:effectLst/>
                                        <a:latin typeface="Cambria Math" panose="02040503050406030204" pitchFamily="18" charset="0"/>
                                      </a:rPr>
                                      <m:t>∗</m:t>
                                    </m:r>
                                  </m:sup>
                                </m:sSup>
                              </m:oMath>
                            </m:oMathPara>
                          </a14:m>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2777464285"/>
                      </a:ext>
                    </a:extLst>
                  </a:tr>
                  <a:tr h="214493">
                    <a:tc>
                      <a:txBody>
                        <a:bodyPr/>
                        <a:lstStyle/>
                        <a:p>
                          <a:pPr marL="180340">
                            <a:lnSpc>
                              <a:spcPct val="107000"/>
                            </a:lnSpc>
                            <a:spcAft>
                              <a:spcPts val="800"/>
                            </a:spcAft>
                          </a:pPr>
                          <a:r>
                            <a:rPr lang="en-US" sz="1200">
                              <a:solidFill>
                                <a:srgbClr val="000000"/>
                              </a:solidFill>
                              <a:effectLst/>
                            </a:rPr>
                            <a:t>1</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48456.54108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a:t>
                          </a:r>
                          <a:r>
                            <a:rPr lang="en-ID" sz="800">
                              <a:solidFill>
                                <a:srgbClr val="000000"/>
                              </a:solidFill>
                              <a:effectLst/>
                            </a:rPr>
                            <a:t> </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1186.26338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96000</a:t>
                          </a:r>
                          <a:r>
                            <a:rPr lang="en-ID" sz="800">
                              <a:solidFill>
                                <a:srgbClr val="000000"/>
                              </a:solidFill>
                              <a:effectLst/>
                            </a:rPr>
                            <a:t> </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1.24204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3967475355"/>
                      </a:ext>
                    </a:extLst>
                  </a:tr>
                  <a:tr h="214493">
                    <a:tc>
                      <a:txBody>
                        <a:bodyPr/>
                        <a:lstStyle/>
                        <a:p>
                          <a:pPr marL="180340">
                            <a:lnSpc>
                              <a:spcPct val="107000"/>
                            </a:lnSpc>
                            <a:spcAft>
                              <a:spcPts val="800"/>
                            </a:spcAft>
                          </a:pPr>
                          <a:r>
                            <a:rPr lang="en-US" sz="1200">
                              <a:solidFill>
                                <a:srgbClr val="000000"/>
                              </a:solidFill>
                              <a:effectLst/>
                            </a:rPr>
                            <a:t>2</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38758.34278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500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238.23320</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97000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1.22925</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1472980466"/>
                      </a:ext>
                    </a:extLst>
                  </a:tr>
                  <a:tr h="214493">
                    <a:tc>
                      <a:txBody>
                        <a:bodyPr/>
                        <a:lstStyle/>
                        <a:p>
                          <a:pPr marL="180340">
                            <a:lnSpc>
                              <a:spcPct val="107000"/>
                            </a:lnSpc>
                            <a:spcAft>
                              <a:spcPts val="800"/>
                            </a:spcAft>
                          </a:pPr>
                          <a:r>
                            <a:rPr lang="en-US" sz="1200">
                              <a:solidFill>
                                <a:srgbClr val="000000"/>
                              </a:solidFill>
                              <a:effectLst/>
                            </a:rPr>
                            <a:t>3</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30488.89994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119.17664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98000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1.21672</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852456258"/>
                      </a:ext>
                    </a:extLst>
                  </a:tr>
                  <a:tr h="214493">
                    <a:tc>
                      <a:txBody>
                        <a:bodyPr/>
                        <a:lstStyle/>
                        <a:p>
                          <a:pPr marL="180340">
                            <a:lnSpc>
                              <a:spcPct val="107000"/>
                            </a:lnSpc>
                            <a:spcAft>
                              <a:spcPts val="800"/>
                            </a:spcAft>
                          </a:pPr>
                          <a:r>
                            <a:rPr lang="en-US" sz="1200">
                              <a:solidFill>
                                <a:srgbClr val="000000"/>
                              </a:solidFill>
                              <a:effectLst/>
                            </a:rPr>
                            <a:t>4</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24741.95787</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1500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79.46439</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99000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1.20440</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405663258"/>
                      </a:ext>
                    </a:extLst>
                  </a:tr>
                  <a:tr h="214493">
                    <a:tc>
                      <a:txBody>
                        <a:bodyPr/>
                        <a:lstStyle/>
                        <a:p>
                          <a:pPr marL="180340">
                            <a:lnSpc>
                              <a:spcPct val="107000"/>
                            </a:lnSpc>
                            <a:spcAft>
                              <a:spcPts val="800"/>
                            </a:spcAft>
                          </a:pPr>
                          <a:r>
                            <a:rPr lang="en-US" sz="1200">
                              <a:solidFill>
                                <a:srgbClr val="000000"/>
                              </a:solidFill>
                              <a:effectLst/>
                            </a:rPr>
                            <a:t>5</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20697.06418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2000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59.60328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1.19237</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1142132760"/>
                      </a:ext>
                    </a:extLst>
                  </a:tr>
                </a:tbl>
              </a:graphicData>
            </a:graphic>
          </p:graphicFrame>
        </mc:Choice>
        <mc:Fallback>
          <p:graphicFrame>
            <p:nvGraphicFramePr>
              <p:cNvPr id="6" name="Table 5">
                <a:extLst>
                  <a:ext uri="{FF2B5EF4-FFF2-40B4-BE49-F238E27FC236}">
                    <a16:creationId xmlns:a16="http://schemas.microsoft.com/office/drawing/2014/main" id="{DD9090D7-E79A-4D0E-8F7A-9B0D82C74BC0}"/>
                  </a:ext>
                </a:extLst>
              </p:cNvPr>
              <p:cNvGraphicFramePr>
                <a:graphicFrameLocks noGrp="1"/>
              </p:cNvGraphicFramePr>
              <p:nvPr>
                <p:extLst>
                  <p:ext uri="{D42A27DB-BD31-4B8C-83A1-F6EECF244321}">
                    <p14:modId xmlns:p14="http://schemas.microsoft.com/office/powerpoint/2010/main" val="759021884"/>
                  </p:ext>
                </p:extLst>
              </p:nvPr>
            </p:nvGraphicFramePr>
            <p:xfrm>
              <a:off x="643689" y="3029281"/>
              <a:ext cx="6209731" cy="1415097"/>
            </p:xfrm>
            <a:graphic>
              <a:graphicData uri="http://schemas.openxmlformats.org/drawingml/2006/table">
                <a:tbl>
                  <a:tblPr firstRow="1" firstCol="1" bandRow="1">
                    <a:tableStyleId>{5C22544A-7EE6-4342-B048-85BDC9FD1C3A}</a:tableStyleId>
                  </a:tblPr>
                  <a:tblGrid>
                    <a:gridCol w="876085">
                      <a:extLst>
                        <a:ext uri="{9D8B030D-6E8A-4147-A177-3AD203B41FA5}">
                          <a16:colId xmlns:a16="http://schemas.microsoft.com/office/drawing/2014/main" val="356009360"/>
                        </a:ext>
                      </a:extLst>
                    </a:gridCol>
                    <a:gridCol w="1264537">
                      <a:extLst>
                        <a:ext uri="{9D8B030D-6E8A-4147-A177-3AD203B41FA5}">
                          <a16:colId xmlns:a16="http://schemas.microsoft.com/office/drawing/2014/main" val="3883811223"/>
                        </a:ext>
                      </a:extLst>
                    </a:gridCol>
                    <a:gridCol w="930496">
                      <a:extLst>
                        <a:ext uri="{9D8B030D-6E8A-4147-A177-3AD203B41FA5}">
                          <a16:colId xmlns:a16="http://schemas.microsoft.com/office/drawing/2014/main" val="3833362139"/>
                        </a:ext>
                      </a:extLst>
                    </a:gridCol>
                    <a:gridCol w="1181887">
                      <a:extLst>
                        <a:ext uri="{9D8B030D-6E8A-4147-A177-3AD203B41FA5}">
                          <a16:colId xmlns:a16="http://schemas.microsoft.com/office/drawing/2014/main" val="2720638569"/>
                        </a:ext>
                      </a:extLst>
                    </a:gridCol>
                    <a:gridCol w="973197">
                      <a:extLst>
                        <a:ext uri="{9D8B030D-6E8A-4147-A177-3AD203B41FA5}">
                          <a16:colId xmlns:a16="http://schemas.microsoft.com/office/drawing/2014/main" val="2053403025"/>
                        </a:ext>
                      </a:extLst>
                    </a:gridCol>
                    <a:gridCol w="983529">
                      <a:extLst>
                        <a:ext uri="{9D8B030D-6E8A-4147-A177-3AD203B41FA5}">
                          <a16:colId xmlns:a16="http://schemas.microsoft.com/office/drawing/2014/main" val="3811422283"/>
                        </a:ext>
                      </a:extLst>
                    </a:gridCol>
                  </a:tblGrid>
                  <a:tr h="342632">
                    <a:tc>
                      <a:txBody>
                        <a:bodyPr/>
                        <a:lstStyle/>
                        <a:p>
                          <a:pPr marL="180340">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endParaRPr lang="en-US"/>
                        </a:p>
                      </a:txBody>
                      <a:tcPr marL="68572" marR="68572" marT="0" marB="0">
                        <a:blipFill>
                          <a:blip r:embed="rId8"/>
                          <a:stretch>
                            <a:fillRect l="-69712" t="-12281" r="-323077" b="-326316"/>
                          </a:stretch>
                        </a:blipFill>
                      </a:tcPr>
                    </a:tc>
                    <a:tc>
                      <a:txBody>
                        <a:bodyPr/>
                        <a:lstStyle/>
                        <a:p>
                          <a:pPr marL="180340">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endParaRPr lang="en-US"/>
                        </a:p>
                      </a:txBody>
                      <a:tcPr marL="68572" marR="68572" marT="0" marB="0">
                        <a:blipFill>
                          <a:blip r:embed="rId8"/>
                          <a:stretch>
                            <a:fillRect l="-258974" t="-12281" r="-166667" b="-326316"/>
                          </a:stretch>
                        </a:blipFill>
                      </a:tcPr>
                    </a:tc>
                    <a:tc>
                      <a:txBody>
                        <a:bodyPr/>
                        <a:lstStyle/>
                        <a:p>
                          <a:pPr marL="180340" algn="just">
                            <a:lnSpc>
                              <a:spcPct val="107000"/>
                            </a:lnSpc>
                            <a:spcAft>
                              <a:spcPts val="800"/>
                            </a:spcAft>
                          </a:pPr>
                          <a:r>
                            <a:rPr lang="en-US" sz="1200">
                              <a:solidFill>
                                <a:srgbClr val="000000"/>
                              </a:solidFill>
                              <a:effectLst/>
                            </a:rPr>
                            <a:t>N</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endParaRPr lang="en-US"/>
                        </a:p>
                      </a:txBody>
                      <a:tcPr marL="68572" marR="68572" marT="0" marB="0">
                        <a:blipFill>
                          <a:blip r:embed="rId8"/>
                          <a:stretch>
                            <a:fillRect l="-530247" t="-12281" r="-2469" b="-326316"/>
                          </a:stretch>
                        </a:blipFill>
                      </a:tcPr>
                    </a:tc>
                    <a:extLst>
                      <a:ext uri="{0D108BD9-81ED-4DB2-BD59-A6C34878D82A}">
                        <a16:rowId xmlns:a16="http://schemas.microsoft.com/office/drawing/2014/main" val="2777464285"/>
                      </a:ext>
                    </a:extLst>
                  </a:tr>
                  <a:tr h="214493">
                    <a:tc>
                      <a:txBody>
                        <a:bodyPr/>
                        <a:lstStyle/>
                        <a:p>
                          <a:pPr marL="180340">
                            <a:lnSpc>
                              <a:spcPct val="107000"/>
                            </a:lnSpc>
                            <a:spcAft>
                              <a:spcPts val="800"/>
                            </a:spcAft>
                          </a:pPr>
                          <a:r>
                            <a:rPr lang="en-US" sz="1200">
                              <a:solidFill>
                                <a:srgbClr val="000000"/>
                              </a:solidFill>
                              <a:effectLst/>
                            </a:rPr>
                            <a:t>1</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48456.54108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a:t>
                          </a:r>
                          <a:r>
                            <a:rPr lang="en-ID" sz="800">
                              <a:solidFill>
                                <a:srgbClr val="000000"/>
                              </a:solidFill>
                              <a:effectLst/>
                            </a:rPr>
                            <a:t> </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1186.26338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96000</a:t>
                          </a:r>
                          <a:r>
                            <a:rPr lang="en-ID" sz="800">
                              <a:solidFill>
                                <a:srgbClr val="000000"/>
                              </a:solidFill>
                              <a:effectLst/>
                            </a:rPr>
                            <a:t> </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1.24204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3967475355"/>
                      </a:ext>
                    </a:extLst>
                  </a:tr>
                  <a:tr h="214493">
                    <a:tc>
                      <a:txBody>
                        <a:bodyPr/>
                        <a:lstStyle/>
                        <a:p>
                          <a:pPr marL="180340">
                            <a:lnSpc>
                              <a:spcPct val="107000"/>
                            </a:lnSpc>
                            <a:spcAft>
                              <a:spcPts val="800"/>
                            </a:spcAft>
                          </a:pPr>
                          <a:r>
                            <a:rPr lang="en-US" sz="1200">
                              <a:solidFill>
                                <a:srgbClr val="000000"/>
                              </a:solidFill>
                              <a:effectLst/>
                            </a:rPr>
                            <a:t>2</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38758.34278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500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238.23320</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97000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1.22925</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1472980466"/>
                      </a:ext>
                    </a:extLst>
                  </a:tr>
                  <a:tr h="214493">
                    <a:tc>
                      <a:txBody>
                        <a:bodyPr/>
                        <a:lstStyle/>
                        <a:p>
                          <a:pPr marL="180340">
                            <a:lnSpc>
                              <a:spcPct val="107000"/>
                            </a:lnSpc>
                            <a:spcAft>
                              <a:spcPts val="800"/>
                            </a:spcAft>
                          </a:pPr>
                          <a:r>
                            <a:rPr lang="en-US" sz="1200">
                              <a:solidFill>
                                <a:srgbClr val="000000"/>
                              </a:solidFill>
                              <a:effectLst/>
                            </a:rPr>
                            <a:t>3</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30488.89994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119.17664</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98000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1.21672</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852456258"/>
                      </a:ext>
                    </a:extLst>
                  </a:tr>
                  <a:tr h="214493">
                    <a:tc>
                      <a:txBody>
                        <a:bodyPr/>
                        <a:lstStyle/>
                        <a:p>
                          <a:pPr marL="180340">
                            <a:lnSpc>
                              <a:spcPct val="107000"/>
                            </a:lnSpc>
                            <a:spcAft>
                              <a:spcPts val="800"/>
                            </a:spcAft>
                          </a:pPr>
                          <a:r>
                            <a:rPr lang="en-US" sz="1200">
                              <a:solidFill>
                                <a:srgbClr val="000000"/>
                              </a:solidFill>
                              <a:effectLst/>
                            </a:rPr>
                            <a:t>4</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24741.95787</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1500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79.46439</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99000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1.20440</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405663258"/>
                      </a:ext>
                    </a:extLst>
                  </a:tr>
                  <a:tr h="214493">
                    <a:tc>
                      <a:txBody>
                        <a:bodyPr/>
                        <a:lstStyle/>
                        <a:p>
                          <a:pPr marL="180340">
                            <a:lnSpc>
                              <a:spcPct val="107000"/>
                            </a:lnSpc>
                            <a:spcAft>
                              <a:spcPts val="800"/>
                            </a:spcAft>
                          </a:pPr>
                          <a:r>
                            <a:rPr lang="en-US" sz="1200">
                              <a:solidFill>
                                <a:srgbClr val="000000"/>
                              </a:solidFill>
                              <a:effectLst/>
                            </a:rPr>
                            <a:t>5</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20697.06418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2000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59.60328</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solidFill>
                                <a:srgbClr val="000000"/>
                              </a:solidFill>
                              <a:effectLst/>
                            </a:rPr>
                            <a:t>100000</a:t>
                          </a:r>
                          <a:endParaRPr lang="en-ID" sz="11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tc>
                      <a:txBody>
                        <a:bodyPr/>
                        <a:lstStyle/>
                        <a:p>
                          <a:pPr marL="180340">
                            <a:lnSpc>
                              <a:spcPct val="107000"/>
                            </a:lnSpc>
                            <a:spcAft>
                              <a:spcPts val="800"/>
                            </a:spcAft>
                          </a:pPr>
                          <a:r>
                            <a:rPr lang="en-US" sz="1200">
                              <a:effectLst/>
                            </a:rPr>
                            <a:t>1.19237</a:t>
                          </a:r>
                          <a:endParaRPr lang="en-ID" sz="1100">
                            <a:effectLst/>
                            <a:latin typeface="Calibri" panose="020F0502020204030204" pitchFamily="34" charset="0"/>
                            <a:ea typeface="DengXian" panose="02010600030101010101" pitchFamily="2" charset="-122"/>
                            <a:cs typeface="Arial" panose="020B0604020202020204" pitchFamily="34" charset="0"/>
                          </a:endParaRPr>
                        </a:p>
                      </a:txBody>
                      <a:tcPr marL="68572" marR="68572" marT="0" marB="0"/>
                    </a:tc>
                    <a:extLst>
                      <a:ext uri="{0D108BD9-81ED-4DB2-BD59-A6C34878D82A}">
                        <a16:rowId xmlns:a16="http://schemas.microsoft.com/office/drawing/2014/main" val="1142132760"/>
                      </a:ext>
                    </a:extLst>
                  </a:tr>
                </a:tbl>
              </a:graphicData>
            </a:graphic>
          </p:graphicFrame>
        </mc:Fallback>
      </mc:AlternateContent>
    </p:spTree>
    <p:extLst>
      <p:ext uri="{BB962C8B-B14F-4D97-AF65-F5344CB8AC3E}">
        <p14:creationId xmlns:p14="http://schemas.microsoft.com/office/powerpoint/2010/main" val="216407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noAutofit/>
          </a:bodyPr>
          <a:lstStyle/>
          <a:p>
            <a:r>
              <a:rPr lang="en-US" sz="4400" err="1"/>
              <a:t>Transformasi</a:t>
            </a:r>
            <a:r>
              <a:rPr lang="en-US" sz="4400"/>
              <a:t> Fourier</a:t>
            </a:r>
          </a:p>
        </p:txBody>
      </p:sp>
      <p:sp>
        <p:nvSpPr>
          <p:cNvPr id="5" name="Text Placeholder 4">
            <a:extLst>
              <a:ext uri="{FF2B5EF4-FFF2-40B4-BE49-F238E27FC236}">
                <a16:creationId xmlns:a16="http://schemas.microsoft.com/office/drawing/2014/main" id="{C9F97B9C-B392-4B88-8F6A-8F5A636C64A5}"/>
              </a:ext>
            </a:extLst>
          </p:cNvPr>
          <p:cNvSpPr>
            <a:spLocks noGrp="1"/>
          </p:cNvSpPr>
          <p:nvPr>
            <p:ph type="body" idx="1"/>
          </p:nvPr>
        </p:nvSpPr>
        <p:spPr/>
        <p:txBody>
          <a:bodyPr>
            <a:normAutofit/>
          </a:bodyPr>
          <a:lstStyle/>
          <a:p>
            <a:r>
              <a:rPr lang="en-US" sz="3200" err="1"/>
              <a:t>Kreyszig</a:t>
            </a:r>
            <a:r>
              <a:rPr lang="en-US" sz="3200"/>
              <a:t> 11.8 no 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B089BD2-D241-49DA-A4F8-2247D46C2F78}"/>
                  </a:ext>
                </a:extLst>
              </p:cNvPr>
              <p:cNvSpPr txBox="1"/>
              <p:nvPr/>
            </p:nvSpPr>
            <p:spPr>
              <a:xfrm>
                <a:off x="4651884" y="451823"/>
                <a:ext cx="7227299" cy="4492320"/>
              </a:xfrm>
              <a:prstGeom prst="rect">
                <a:avLst/>
              </a:prstGeom>
              <a:noFill/>
            </p:spPr>
            <p:txBody>
              <a:bodyPr wrap="square" rtlCol="0">
                <a:spAutoFit/>
              </a:bodyPr>
              <a:lstStyle/>
              <a:p>
                <a:pPr marL="180340">
                  <a:lnSpc>
                    <a:spcPct val="107000"/>
                  </a:lnSpc>
                  <a:spcAft>
                    <a:spcPts val="0"/>
                  </a:spcAft>
                </a:pPr>
                <a:r>
                  <a:rPr lang="en-GB" sz="2800">
                    <a:latin typeface="Times New Roman" panose="02020603050405020304" pitchFamily="18" charset="0"/>
                    <a:ea typeface="DengXian"/>
                    <a:cs typeface="Arial" panose="020B0604020202020204" pitchFamily="34" charset="0"/>
                  </a:rPr>
                  <a:t>Cari formula 3 di </a:t>
                </a:r>
                <a:r>
                  <a:rPr lang="en-GB" sz="2800" err="1">
                    <a:latin typeface="Times New Roman" panose="02020603050405020304" pitchFamily="18" charset="0"/>
                    <a:ea typeface="DengXian"/>
                    <a:cs typeface="Arial" panose="020B0604020202020204" pitchFamily="34" charset="0"/>
                  </a:rPr>
                  <a:t>tabel</a:t>
                </a:r>
                <a:r>
                  <a:rPr lang="en-GB" sz="2800">
                    <a:latin typeface="Times New Roman" panose="02020603050405020304" pitchFamily="18" charset="0"/>
                    <a:ea typeface="DengXian"/>
                    <a:cs typeface="Arial" panose="020B0604020202020204" pitchFamily="34" charset="0"/>
                  </a:rPr>
                  <a:t> I </a:t>
                </a:r>
                <a:r>
                  <a:rPr lang="en-GB" sz="2800" err="1">
                    <a:latin typeface="Times New Roman" panose="02020603050405020304" pitchFamily="18" charset="0"/>
                    <a:ea typeface="DengXian"/>
                    <a:cs typeface="Arial" panose="020B0604020202020204" pitchFamily="34" charset="0"/>
                  </a:rPr>
                  <a:t>dari</a:t>
                </a:r>
                <a:r>
                  <a:rPr lang="en-GB" sz="2800">
                    <a:latin typeface="Times New Roman" panose="02020603050405020304" pitchFamily="18" charset="0"/>
                    <a:ea typeface="DengXian"/>
                    <a:cs typeface="Arial" panose="020B0604020202020204" pitchFamily="34" charset="0"/>
                  </a:rPr>
                  <a:t> Sec. 11.10 </a:t>
                </a:r>
                <a:r>
                  <a:rPr lang="en-GB" sz="2800" err="1">
                    <a:latin typeface="Times New Roman" panose="02020603050405020304" pitchFamily="18" charset="0"/>
                    <a:ea typeface="DengXian"/>
                    <a:cs typeface="Arial" panose="020B0604020202020204" pitchFamily="34" charset="0"/>
                  </a:rPr>
                  <a:t>dengan</a:t>
                </a:r>
                <a:r>
                  <a:rPr lang="en-GB" sz="2800">
                    <a:latin typeface="Times New Roman" panose="02020603050405020304" pitchFamily="18" charset="0"/>
                    <a:ea typeface="DengXian"/>
                    <a:cs typeface="Arial" panose="020B0604020202020204" pitchFamily="34" charset="0"/>
                  </a:rPr>
                  <a:t> integral.</a:t>
                </a:r>
                <a:endParaRPr lang="en-US" sz="2400">
                  <a:effectLst/>
                  <a:latin typeface="Calibri" panose="020F0502020204030204" pitchFamily="34" charset="0"/>
                  <a:ea typeface="DengXian"/>
                  <a:cs typeface="Arial" panose="020B0604020202020204" pitchFamily="34" charset="0"/>
                </a:endParaRPr>
              </a:p>
              <a:p>
                <a:pPr marL="180340">
                  <a:lnSpc>
                    <a:spcPct val="107000"/>
                  </a:lnSpc>
                  <a:spcAft>
                    <a:spcPts val="0"/>
                  </a:spcAft>
                </a:pPr>
                <a:r>
                  <a:rPr lang="en-ID" sz="2800" err="1">
                    <a:effectLst/>
                    <a:latin typeface="Times New Roman" panose="02020603050405020304" pitchFamily="18" charset="0"/>
                    <a:ea typeface="DengXian"/>
                    <a:cs typeface="Arial" panose="020B0604020202020204" pitchFamily="34" charset="0"/>
                  </a:rPr>
                  <a:t>Berikut</a:t>
                </a:r>
                <a:r>
                  <a:rPr lang="en-ID" sz="2800">
                    <a:effectLst/>
                    <a:latin typeface="Times New Roman" panose="02020603050405020304" pitchFamily="18" charset="0"/>
                    <a:ea typeface="DengXian"/>
                    <a:cs typeface="Arial" panose="020B0604020202020204" pitchFamily="34" charset="0"/>
                  </a:rPr>
                  <a:t> </a:t>
                </a:r>
                <a:r>
                  <a:rPr lang="en-ID" sz="2800" err="1">
                    <a:effectLst/>
                    <a:latin typeface="Times New Roman" panose="02020603050405020304" pitchFamily="18" charset="0"/>
                    <a:ea typeface="DengXian"/>
                    <a:cs typeface="Arial" panose="020B0604020202020204" pitchFamily="34" charset="0"/>
                  </a:rPr>
                  <a:t>merupakan</a:t>
                </a:r>
                <a:r>
                  <a:rPr lang="en-ID" sz="2800">
                    <a:effectLst/>
                    <a:latin typeface="Times New Roman" panose="02020603050405020304" pitchFamily="18" charset="0"/>
                    <a:ea typeface="DengXian"/>
                    <a:cs typeface="Arial" panose="020B0604020202020204" pitchFamily="34" charset="0"/>
                  </a:rPr>
                  <a:t> formula 3 di </a:t>
                </a:r>
                <a:r>
                  <a:rPr lang="en-ID" sz="2800" err="1">
                    <a:effectLst/>
                    <a:latin typeface="Times New Roman" panose="02020603050405020304" pitchFamily="18" charset="0"/>
                    <a:ea typeface="DengXian"/>
                    <a:cs typeface="Arial" panose="020B0604020202020204" pitchFamily="34" charset="0"/>
                  </a:rPr>
                  <a:t>tabel</a:t>
                </a:r>
                <a:r>
                  <a:rPr lang="en-ID" sz="2800">
                    <a:effectLst/>
                    <a:latin typeface="Times New Roman" panose="02020603050405020304" pitchFamily="18" charset="0"/>
                    <a:ea typeface="DengXian"/>
                    <a:cs typeface="Arial" panose="020B0604020202020204" pitchFamily="34" charset="0"/>
                  </a:rPr>
                  <a:t> I </a:t>
                </a:r>
                <a:r>
                  <a:rPr lang="en-ID" sz="2800" err="1">
                    <a:effectLst/>
                    <a:latin typeface="Times New Roman" panose="02020603050405020304" pitchFamily="18" charset="0"/>
                    <a:ea typeface="DengXian"/>
                    <a:cs typeface="Arial" panose="020B0604020202020204" pitchFamily="34" charset="0"/>
                  </a:rPr>
                  <a:t>transformasi</a:t>
                </a:r>
                <a:r>
                  <a:rPr lang="en-ID" sz="2800">
                    <a:effectLst/>
                    <a:latin typeface="Times New Roman" panose="02020603050405020304" pitchFamily="18" charset="0"/>
                    <a:ea typeface="DengXian"/>
                    <a:cs typeface="Arial" panose="020B0604020202020204" pitchFamily="34" charset="0"/>
                  </a:rPr>
                  <a:t> Fourier </a:t>
                </a:r>
                <a:r>
                  <a:rPr lang="en-ID" sz="2800" err="1">
                    <a:effectLst/>
                    <a:latin typeface="Times New Roman" panose="02020603050405020304" pitchFamily="18" charset="0"/>
                    <a:ea typeface="DengXian"/>
                    <a:cs typeface="Arial" panose="020B0604020202020204" pitchFamily="34" charset="0"/>
                  </a:rPr>
                  <a:t>Cosinus</a:t>
                </a:r>
                <a:r>
                  <a:rPr lang="en-ID" sz="2800">
                    <a:effectLst/>
                    <a:latin typeface="Times New Roman" panose="02020603050405020304" pitchFamily="18" charset="0"/>
                    <a:ea typeface="DengXian"/>
                    <a:cs typeface="Arial" panose="020B0604020202020204" pitchFamily="34" charset="0"/>
                  </a:rPr>
                  <a:t> </a:t>
                </a:r>
                <a:r>
                  <a:rPr lang="en-ID" sz="2800" err="1">
                    <a:effectLst/>
                    <a:latin typeface="Times New Roman" panose="02020603050405020304" pitchFamily="18" charset="0"/>
                    <a:ea typeface="DengXian"/>
                    <a:cs typeface="Arial" panose="020B0604020202020204" pitchFamily="34" charset="0"/>
                  </a:rPr>
                  <a:t>dari</a:t>
                </a:r>
                <a:r>
                  <a:rPr lang="en-ID" sz="2800">
                    <a:effectLst/>
                    <a:latin typeface="Times New Roman" panose="02020603050405020304" pitchFamily="18" charset="0"/>
                    <a:ea typeface="DengXian"/>
                    <a:cs typeface="Arial" panose="020B0604020202020204" pitchFamily="34" charset="0"/>
                  </a:rPr>
                  <a:t> Sec. 11.10 :</a:t>
                </a:r>
                <a:endParaRPr lang="en-US" sz="2400">
                  <a:effectLst/>
                  <a:latin typeface="Calibri" panose="020F0502020204030204" pitchFamily="34" charset="0"/>
                  <a:ea typeface="DengXian"/>
                  <a:cs typeface="Arial" panose="020B0604020202020204" pitchFamily="34" charset="0"/>
                </a:endParaRPr>
              </a:p>
              <a:p>
                <a:pPr marL="180340" algn="just">
                  <a:lnSpc>
                    <a:spcPct val="150000"/>
                  </a:lnSpc>
                  <a:spcAft>
                    <a:spcPts val="0"/>
                  </a:spcAft>
                </a:pPr>
                <a14:m>
                  <m:oMathPara xmlns:m="http://schemas.openxmlformats.org/officeDocument/2006/math">
                    <m:oMathParaPr>
                      <m:jc m:val="centerGroup"/>
                    </m:oMathParaPr>
                    <m:oMath xmlns:m="http://schemas.openxmlformats.org/officeDocument/2006/math">
                      <m:r>
                        <a:rPr lang="en-ID" sz="2800" i="1">
                          <a:effectLst/>
                          <a:latin typeface="Cambria Math" panose="02040503050406030204" pitchFamily="18" charset="0"/>
                          <a:ea typeface="DengXian"/>
                          <a:cs typeface="Times New Roman" panose="02020603050405020304" pitchFamily="18" charset="0"/>
                        </a:rPr>
                        <m:t>𝑓</m:t>
                      </m:r>
                      <m:d>
                        <m:dPr>
                          <m:ctrlPr>
                            <a:rPr lang="en-US" sz="2800" i="1">
                              <a:effectLst/>
                              <a:latin typeface="Cambria Math" panose="02040503050406030204" pitchFamily="18" charset="0"/>
                              <a:ea typeface="DengXian"/>
                              <a:cs typeface="Times New Roman" panose="02020603050405020304" pitchFamily="18" charset="0"/>
                            </a:rPr>
                          </m:ctrlPr>
                        </m:dPr>
                        <m:e>
                          <m:r>
                            <a:rPr lang="en-ID" sz="2800" i="1">
                              <a:effectLst/>
                              <a:latin typeface="Cambria Math" panose="02040503050406030204" pitchFamily="18" charset="0"/>
                              <a:ea typeface="DengXian"/>
                              <a:cs typeface="Times New Roman" panose="02020603050405020304" pitchFamily="18" charset="0"/>
                            </a:rPr>
                            <m:t>𝑥</m:t>
                          </m:r>
                        </m:e>
                      </m:d>
                      <m:r>
                        <a:rPr lang="en-ID" sz="2800" i="1">
                          <a:effectLst/>
                          <a:latin typeface="Cambria Math" panose="02040503050406030204" pitchFamily="18" charset="0"/>
                          <a:ea typeface="DengXian"/>
                          <a:cs typeface="Times New Roman" panose="02020603050405020304" pitchFamily="18" charset="0"/>
                        </a:rPr>
                        <m:t>=</m:t>
                      </m:r>
                      <m:sSup>
                        <m:sSupPr>
                          <m:ctrlPr>
                            <a:rPr lang="en-US" sz="2800" i="1">
                              <a:effectLst/>
                              <a:latin typeface="Cambria Math" panose="02040503050406030204" pitchFamily="18" charset="0"/>
                              <a:ea typeface="DengXian"/>
                              <a:cs typeface="Times New Roman" panose="02020603050405020304" pitchFamily="18" charset="0"/>
                            </a:rPr>
                          </m:ctrlPr>
                        </m:sSupPr>
                        <m:e>
                          <m:r>
                            <a:rPr lang="en-ID" sz="2800" i="1">
                              <a:effectLst/>
                              <a:latin typeface="Cambria Math" panose="02040503050406030204" pitchFamily="18" charset="0"/>
                              <a:ea typeface="DengXian"/>
                              <a:cs typeface="Times New Roman" panose="02020603050405020304" pitchFamily="18" charset="0"/>
                            </a:rPr>
                            <m:t>ⅇ</m:t>
                          </m:r>
                        </m:e>
                        <m:sup>
                          <m:r>
                            <a:rPr lang="en-ID" sz="2800" i="1">
                              <a:effectLst/>
                              <a:latin typeface="Cambria Math" panose="02040503050406030204" pitchFamily="18" charset="0"/>
                              <a:ea typeface="DengXian"/>
                              <a:cs typeface="Times New Roman" panose="02020603050405020304" pitchFamily="18" charset="0"/>
                            </a:rPr>
                            <m:t>−</m:t>
                          </m:r>
                          <m:r>
                            <a:rPr lang="en-ID" sz="2800" i="1">
                              <a:effectLst/>
                              <a:latin typeface="Cambria Math" panose="02040503050406030204" pitchFamily="18" charset="0"/>
                              <a:ea typeface="DengXian"/>
                              <a:cs typeface="Times New Roman" panose="02020603050405020304" pitchFamily="18" charset="0"/>
                            </a:rPr>
                            <m:t>𝑎𝑥</m:t>
                          </m:r>
                        </m:sup>
                      </m:sSup>
                      <m:r>
                        <a:rPr lang="en-ID" sz="2800" i="1">
                          <a:effectLst/>
                          <a:latin typeface="Cambria Math" panose="02040503050406030204" pitchFamily="18" charset="0"/>
                          <a:ea typeface="DengXian"/>
                          <a:cs typeface="Times New Roman" panose="02020603050405020304" pitchFamily="18" charset="0"/>
                        </a:rPr>
                        <m:t> , </m:t>
                      </m:r>
                      <m:r>
                        <a:rPr lang="en-ID" sz="2800" i="1">
                          <a:effectLst/>
                          <a:latin typeface="Cambria Math" panose="02040503050406030204" pitchFamily="18" charset="0"/>
                          <a:ea typeface="DengXian"/>
                          <a:cs typeface="Times New Roman" panose="02020603050405020304" pitchFamily="18" charset="0"/>
                        </a:rPr>
                        <m:t>𝑎</m:t>
                      </m:r>
                      <m:r>
                        <a:rPr lang="en-ID" sz="2800" i="1">
                          <a:effectLst/>
                          <a:latin typeface="Cambria Math" panose="02040503050406030204" pitchFamily="18" charset="0"/>
                          <a:ea typeface="DengXian"/>
                          <a:cs typeface="Times New Roman" panose="02020603050405020304" pitchFamily="18" charset="0"/>
                        </a:rPr>
                        <m:t>&gt;0</m:t>
                      </m:r>
                    </m:oMath>
                  </m:oMathPara>
                </a14:m>
                <a:endParaRPr lang="en-US" sz="2400">
                  <a:effectLst/>
                  <a:latin typeface="Calibri" panose="020F0502020204030204" pitchFamily="34" charset="0"/>
                  <a:ea typeface="DengXian"/>
                  <a:cs typeface="Arial" panose="020B0604020202020204" pitchFamily="34" charset="0"/>
                </a:endParaRPr>
              </a:p>
              <a:p>
                <a:pPr marL="18034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effectLst/>
                              <a:latin typeface="Cambria Math" panose="02040503050406030204" pitchFamily="18" charset="0"/>
                              <a:ea typeface="DengXian"/>
                              <a:cs typeface="Times New Roman" panose="02020603050405020304" pitchFamily="18" charset="0"/>
                            </a:rPr>
                          </m:ctrlPr>
                        </m:sSubPr>
                        <m:e>
                          <m:acc>
                            <m:accPr>
                              <m:chr m:val="̂"/>
                              <m:ctrlPr>
                                <a:rPr lang="en-US" sz="2800" i="1">
                                  <a:effectLst/>
                                  <a:latin typeface="Cambria Math" panose="02040503050406030204" pitchFamily="18" charset="0"/>
                                  <a:ea typeface="DengXian"/>
                                  <a:cs typeface="Times New Roman" panose="02020603050405020304" pitchFamily="18" charset="0"/>
                                </a:rPr>
                              </m:ctrlPr>
                            </m:accPr>
                            <m:e>
                              <m:r>
                                <a:rPr lang="en-ID" sz="2800" i="1">
                                  <a:effectLst/>
                                  <a:latin typeface="Cambria Math" panose="02040503050406030204" pitchFamily="18" charset="0"/>
                                  <a:ea typeface="DengXian"/>
                                  <a:cs typeface="Times New Roman" panose="02020603050405020304" pitchFamily="18" charset="0"/>
                                </a:rPr>
                                <m:t>𝑓</m:t>
                              </m:r>
                            </m:e>
                          </m:acc>
                        </m:e>
                        <m:sub>
                          <m:r>
                            <a:rPr lang="en-ID" sz="2800" i="1">
                              <a:effectLst/>
                              <a:latin typeface="Cambria Math" panose="02040503050406030204" pitchFamily="18" charset="0"/>
                              <a:ea typeface="DengXian"/>
                              <a:cs typeface="Times New Roman" panose="02020603050405020304" pitchFamily="18" charset="0"/>
                            </a:rPr>
                            <m:t>𝑐</m:t>
                          </m:r>
                        </m:sub>
                      </m:sSub>
                      <m:d>
                        <m:dPr>
                          <m:ctrlPr>
                            <a:rPr lang="en-US" sz="2800" i="1">
                              <a:effectLst/>
                              <a:latin typeface="Cambria Math" panose="02040503050406030204" pitchFamily="18" charset="0"/>
                              <a:ea typeface="DengXian"/>
                              <a:cs typeface="Times New Roman" panose="02020603050405020304" pitchFamily="18" charset="0"/>
                            </a:rPr>
                          </m:ctrlPr>
                        </m:dPr>
                        <m:e>
                          <m:r>
                            <a:rPr lang="en-ID" sz="2800" i="1">
                              <a:effectLst/>
                              <a:latin typeface="Cambria Math" panose="02040503050406030204" pitchFamily="18" charset="0"/>
                              <a:ea typeface="DengXian"/>
                              <a:cs typeface="Times New Roman" panose="02020603050405020304" pitchFamily="18" charset="0"/>
                            </a:rPr>
                            <m:t>𝑤</m:t>
                          </m:r>
                        </m:e>
                      </m:d>
                      <m:r>
                        <a:rPr lang="id-ID" sz="2800" i="1">
                          <a:effectLst/>
                          <a:latin typeface="Cambria Math" panose="02040503050406030204" pitchFamily="18" charset="0"/>
                          <a:ea typeface="DengXian"/>
                          <a:cs typeface="Times New Roman" panose="02020603050405020304" pitchFamily="18" charset="0"/>
                        </a:rPr>
                        <m:t>=</m:t>
                      </m:r>
                      <m:r>
                        <a:rPr lang="id-ID" sz="2800" i="1">
                          <a:effectLst/>
                          <a:latin typeface="Cambria Math" panose="02040503050406030204" pitchFamily="18" charset="0"/>
                          <a:ea typeface="DengXian"/>
                          <a:cs typeface="Times New Roman" panose="02020603050405020304" pitchFamily="18" charset="0"/>
                        </a:rPr>
                        <m:t>ℱ</m:t>
                      </m:r>
                      <m:r>
                        <a:rPr lang="id-ID" sz="2800" i="1">
                          <a:effectLst/>
                          <a:latin typeface="Cambria Math" panose="02040503050406030204" pitchFamily="18" charset="0"/>
                          <a:ea typeface="DengXian"/>
                          <a:cs typeface="Times New Roman" panose="02020603050405020304" pitchFamily="18" charset="0"/>
                        </a:rPr>
                        <m:t>=</m:t>
                      </m:r>
                      <m:rad>
                        <m:radPr>
                          <m:degHide m:val="on"/>
                          <m:ctrlPr>
                            <a:rPr lang="en-US" sz="2800" i="1">
                              <a:effectLst/>
                              <a:latin typeface="Cambria Math" panose="02040503050406030204" pitchFamily="18" charset="0"/>
                              <a:ea typeface="DengXian"/>
                              <a:cs typeface="Times New Roman" panose="02020603050405020304" pitchFamily="18" charset="0"/>
                            </a:rPr>
                          </m:ctrlPr>
                        </m:radPr>
                        <m:deg/>
                        <m:e>
                          <m:f>
                            <m:fPr>
                              <m:ctrlPr>
                                <a:rPr lang="en-US" sz="2800" i="1">
                                  <a:effectLst/>
                                  <a:latin typeface="Cambria Math" panose="02040503050406030204" pitchFamily="18" charset="0"/>
                                  <a:ea typeface="DengXian"/>
                                  <a:cs typeface="Times New Roman" panose="02020603050405020304" pitchFamily="18" charset="0"/>
                                </a:rPr>
                              </m:ctrlPr>
                            </m:fPr>
                            <m:num>
                              <m:r>
                                <a:rPr lang="id-ID" sz="2800" i="1">
                                  <a:effectLst/>
                                  <a:latin typeface="Cambria Math" panose="02040503050406030204" pitchFamily="18" charset="0"/>
                                  <a:ea typeface="DengXian"/>
                                  <a:cs typeface="Times New Roman" panose="02020603050405020304" pitchFamily="18" charset="0"/>
                                </a:rPr>
                                <m:t>2</m:t>
                              </m:r>
                            </m:num>
                            <m:den>
                              <m:r>
                                <a:rPr lang="en-US" sz="2400" i="1">
                                  <a:effectLst/>
                                  <a:latin typeface="Cambria Math" panose="02040503050406030204" pitchFamily="18" charset="0"/>
                                  <a:ea typeface="DengXian"/>
                                  <a:cs typeface="Times New Roman" panose="02020603050405020304" pitchFamily="18" charset="0"/>
                                </a:rPr>
                                <m:t>𝜋</m:t>
                              </m:r>
                            </m:den>
                          </m:f>
                        </m:e>
                      </m:rad>
                      <m:d>
                        <m:dPr>
                          <m:ctrlPr>
                            <a:rPr lang="en-US" sz="2800" i="1">
                              <a:effectLst/>
                              <a:latin typeface="Cambria Math" panose="02040503050406030204" pitchFamily="18" charset="0"/>
                              <a:ea typeface="DengXian"/>
                              <a:cs typeface="Times New Roman" panose="02020603050405020304" pitchFamily="18" charset="0"/>
                            </a:rPr>
                          </m:ctrlPr>
                        </m:dPr>
                        <m:e>
                          <m:f>
                            <m:fPr>
                              <m:ctrlPr>
                                <a:rPr lang="en-US" sz="2800" i="1">
                                  <a:effectLst/>
                                  <a:latin typeface="Cambria Math" panose="02040503050406030204" pitchFamily="18" charset="0"/>
                                  <a:ea typeface="DengXian"/>
                                  <a:cs typeface="Times New Roman" panose="02020603050405020304" pitchFamily="18" charset="0"/>
                                </a:rPr>
                              </m:ctrlPr>
                            </m:fPr>
                            <m:num>
                              <m:r>
                                <a:rPr lang="id-ID" sz="2800" i="1">
                                  <a:effectLst/>
                                  <a:latin typeface="Cambria Math" panose="02040503050406030204" pitchFamily="18" charset="0"/>
                                  <a:ea typeface="DengXian"/>
                                  <a:cs typeface="Times New Roman" panose="02020603050405020304" pitchFamily="18" charset="0"/>
                                </a:rPr>
                                <m:t>𝑎</m:t>
                              </m:r>
                            </m:num>
                            <m:den>
                              <m:sSup>
                                <m:sSupPr>
                                  <m:ctrlPr>
                                    <a:rPr lang="en-US" sz="2800" i="1">
                                      <a:effectLst/>
                                      <a:latin typeface="Cambria Math" panose="02040503050406030204" pitchFamily="18" charset="0"/>
                                      <a:ea typeface="DengXian"/>
                                      <a:cs typeface="Times New Roman" panose="02020603050405020304" pitchFamily="18" charset="0"/>
                                    </a:rPr>
                                  </m:ctrlPr>
                                </m:sSupPr>
                                <m:e>
                                  <m:r>
                                    <a:rPr lang="id-ID" sz="2800" i="1">
                                      <a:effectLst/>
                                      <a:latin typeface="Cambria Math" panose="02040503050406030204" pitchFamily="18" charset="0"/>
                                      <a:ea typeface="DengXian"/>
                                      <a:cs typeface="Times New Roman" panose="02020603050405020304" pitchFamily="18" charset="0"/>
                                    </a:rPr>
                                    <m:t>𝑎</m:t>
                                  </m:r>
                                </m:e>
                                <m:sup>
                                  <m:r>
                                    <a:rPr lang="id-ID" sz="2800" i="1">
                                      <a:effectLst/>
                                      <a:latin typeface="Cambria Math" panose="02040503050406030204" pitchFamily="18" charset="0"/>
                                      <a:ea typeface="DengXian"/>
                                      <a:cs typeface="Times New Roman" panose="02020603050405020304" pitchFamily="18" charset="0"/>
                                    </a:rPr>
                                    <m:t>2</m:t>
                                  </m:r>
                                </m:sup>
                              </m:sSup>
                              <m:r>
                                <a:rPr lang="id-ID" sz="2800" i="1">
                                  <a:effectLst/>
                                  <a:latin typeface="Cambria Math" panose="02040503050406030204" pitchFamily="18" charset="0"/>
                                  <a:ea typeface="DengXian"/>
                                  <a:cs typeface="Times New Roman" panose="02020603050405020304" pitchFamily="18" charset="0"/>
                                </a:rPr>
                                <m:t>+</m:t>
                              </m:r>
                              <m:sSup>
                                <m:sSupPr>
                                  <m:ctrlPr>
                                    <a:rPr lang="en-US" sz="2800" i="1">
                                      <a:effectLst/>
                                      <a:latin typeface="Cambria Math" panose="02040503050406030204" pitchFamily="18" charset="0"/>
                                      <a:ea typeface="DengXian"/>
                                      <a:cs typeface="Times New Roman" panose="02020603050405020304" pitchFamily="18" charset="0"/>
                                    </a:rPr>
                                  </m:ctrlPr>
                                </m:sSupPr>
                                <m:e>
                                  <m:r>
                                    <a:rPr lang="id-ID" sz="2800" i="1">
                                      <a:effectLst/>
                                      <a:latin typeface="Cambria Math" panose="02040503050406030204" pitchFamily="18" charset="0"/>
                                      <a:ea typeface="DengXian"/>
                                      <a:cs typeface="Times New Roman" panose="02020603050405020304" pitchFamily="18" charset="0"/>
                                    </a:rPr>
                                    <m:t>𝑤</m:t>
                                  </m:r>
                                </m:e>
                                <m:sup>
                                  <m:r>
                                    <a:rPr lang="id-ID" sz="2800" i="1">
                                      <a:effectLst/>
                                      <a:latin typeface="Cambria Math" panose="02040503050406030204" pitchFamily="18" charset="0"/>
                                      <a:ea typeface="DengXian"/>
                                      <a:cs typeface="Times New Roman" panose="02020603050405020304" pitchFamily="18" charset="0"/>
                                    </a:rPr>
                                    <m:t>2</m:t>
                                  </m:r>
                                </m:sup>
                              </m:sSup>
                            </m:den>
                          </m:f>
                        </m:e>
                      </m:d>
                    </m:oMath>
                  </m:oMathPara>
                </a14:m>
                <a:endParaRPr lang="en-US" sz="2400">
                  <a:effectLst/>
                  <a:latin typeface="Calibri" panose="020F0502020204030204" pitchFamily="34" charset="0"/>
                  <a:ea typeface="DengXian"/>
                  <a:cs typeface="Arial" panose="020B0604020202020204" pitchFamily="34" charset="0"/>
                </a:endParaRPr>
              </a:p>
            </p:txBody>
          </p:sp>
        </mc:Choice>
        <mc:Fallback>
          <p:sp>
            <p:nvSpPr>
              <p:cNvPr id="51" name="TextBox 50">
                <a:extLst>
                  <a:ext uri="{FF2B5EF4-FFF2-40B4-BE49-F238E27FC236}">
                    <a16:creationId xmlns:a16="http://schemas.microsoft.com/office/drawing/2014/main" id="{3B089BD2-D241-49DA-A4F8-2247D46C2F78}"/>
                  </a:ext>
                </a:extLst>
              </p:cNvPr>
              <p:cNvSpPr txBox="1">
                <a:spLocks noRot="1" noChangeAspect="1" noMove="1" noResize="1" noEditPoints="1" noAdjustHandles="1" noChangeArrowheads="1" noChangeShapeType="1" noTextEdit="1"/>
              </p:cNvSpPr>
              <p:nvPr/>
            </p:nvSpPr>
            <p:spPr>
              <a:xfrm>
                <a:off x="4651884" y="451823"/>
                <a:ext cx="7227299" cy="4492320"/>
              </a:xfrm>
              <a:prstGeom prst="rect">
                <a:avLst/>
              </a:prstGeom>
              <a:blipFill>
                <a:blip r:embed="rId3"/>
                <a:stretch>
                  <a:fillRect t="-1357" r="-169"/>
                </a:stretch>
              </a:blipFill>
            </p:spPr>
            <p:txBody>
              <a:bodyPr/>
              <a:lstStyle/>
              <a:p>
                <a:r>
                  <a:rPr lang="en-US">
                    <a:noFill/>
                  </a:rPr>
                  <a:t> </a:t>
                </a:r>
              </a:p>
            </p:txBody>
          </p:sp>
        </mc:Fallback>
      </mc:AlternateContent>
      <p:sp>
        <p:nvSpPr>
          <p:cNvPr id="6" name="Slide Number Placeholder 3">
            <a:extLst>
              <a:ext uri="{FF2B5EF4-FFF2-40B4-BE49-F238E27FC236}">
                <a16:creationId xmlns:a16="http://schemas.microsoft.com/office/drawing/2014/main" id="{01EC3186-67EE-470C-B1F1-BF7898F046A5}"/>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//11</a:t>
            </a:r>
          </a:p>
        </p:txBody>
      </p:sp>
    </p:spTree>
    <p:extLst>
      <p:ext uri="{BB962C8B-B14F-4D97-AF65-F5344CB8AC3E}">
        <p14:creationId xmlns:p14="http://schemas.microsoft.com/office/powerpoint/2010/main" val="338600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482884"/>
            <a:ext cx="11513712" cy="619448"/>
          </a:xfrm>
        </p:spPr>
        <p:txBody>
          <a:bodyPr>
            <a:noAutofit/>
          </a:bodyPr>
          <a:lstStyle/>
          <a:p>
            <a:r>
              <a:rPr lang="en-US" sz="4400"/>
              <a:t>Plot </a:t>
            </a:r>
            <a:r>
              <a:rPr lang="en-US" sz="4400" err="1"/>
              <a:t>Soal</a:t>
            </a:r>
            <a:endParaRPr lang="en-US" sz="440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4A0E6FC-690D-4D0F-B702-A7409FBA090F}"/>
                  </a:ext>
                </a:extLst>
              </p:cNvPr>
              <p:cNvSpPr/>
              <p:nvPr/>
            </p:nvSpPr>
            <p:spPr>
              <a:xfrm>
                <a:off x="3056587" y="5695215"/>
                <a:ext cx="6096000" cy="380938"/>
              </a:xfrm>
              <a:prstGeom prst="rect">
                <a:avLst/>
              </a:prstGeom>
            </p:spPr>
            <p:txBody>
              <a:bodyPr>
                <a:spAutoFit/>
              </a:bodyPr>
              <a:lstStyle/>
              <a:p>
                <a:pPr algn="ctr">
                  <a:lnSpc>
                    <a:spcPct val="150000"/>
                  </a:lnSpc>
                </a:pPr>
                <a:r>
                  <a:rPr lang="de-DE" sz="1400"/>
                  <a:t>Gambar 2.1.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GB" sz="1400" err="1">
                    <a:latin typeface="Times New Roman" panose="02020603050405020304" pitchFamily="18" charset="0"/>
                    <a:ea typeface="DengXian"/>
                    <a:cs typeface="Arial" panose="020B0604020202020204" pitchFamily="34" charset="0"/>
                  </a:rPr>
                  <a:t>soal</a:t>
                </a:r>
                <a:r>
                  <a:rPr lang="en-GB" sz="1400">
                    <a:latin typeface="Times New Roman" panose="02020603050405020304" pitchFamily="18" charset="0"/>
                    <a:ea typeface="DengXian"/>
                    <a:cs typeface="Arial" panose="020B0604020202020204" pitchFamily="34" charset="0"/>
                  </a:rPr>
                  <a:t> </a:t>
                </a:r>
                <a14:m>
                  <m:oMath xmlns:m="http://schemas.openxmlformats.org/officeDocument/2006/math">
                    <m:r>
                      <a:rPr lang="en-ID" sz="1400" i="1" smtClean="0">
                        <a:effectLst/>
                        <a:latin typeface="Cambria Math" panose="02040503050406030204" pitchFamily="18" charset="0"/>
                        <a:ea typeface="DengXian"/>
                        <a:cs typeface="Times New Roman" panose="02020603050405020304" pitchFamily="18" charset="0"/>
                      </a:rPr>
                      <m:t>𝑓</m:t>
                    </m:r>
                    <m:d>
                      <m:dPr>
                        <m:ctrlPr>
                          <a:rPr lang="en-US" sz="1400" i="1">
                            <a:effectLst/>
                            <a:latin typeface="Cambria Math" panose="02040503050406030204" pitchFamily="18" charset="0"/>
                            <a:ea typeface="DengXian"/>
                            <a:cs typeface="Times New Roman" panose="02020603050405020304" pitchFamily="18" charset="0"/>
                          </a:rPr>
                        </m:ctrlPr>
                      </m:dPr>
                      <m:e>
                        <m:r>
                          <a:rPr lang="en-ID" sz="1400" i="1">
                            <a:effectLst/>
                            <a:latin typeface="Cambria Math" panose="02040503050406030204" pitchFamily="18" charset="0"/>
                            <a:ea typeface="DengXian"/>
                            <a:cs typeface="Times New Roman" panose="02020603050405020304" pitchFamily="18" charset="0"/>
                          </a:rPr>
                          <m:t>𝑥</m:t>
                        </m:r>
                      </m:e>
                    </m:d>
                    <m:r>
                      <a:rPr lang="en-ID" sz="1400" i="1">
                        <a:effectLst/>
                        <a:latin typeface="Cambria Math" panose="02040503050406030204" pitchFamily="18" charset="0"/>
                        <a:ea typeface="DengXian"/>
                        <a:cs typeface="Times New Roman" panose="02020603050405020304" pitchFamily="18" charset="0"/>
                      </a:rPr>
                      <m:t>=</m:t>
                    </m:r>
                    <m:sSup>
                      <m:sSupPr>
                        <m:ctrlPr>
                          <a:rPr lang="en-US" sz="1400" i="1">
                            <a:effectLst/>
                            <a:latin typeface="Cambria Math" panose="02040503050406030204" pitchFamily="18" charset="0"/>
                            <a:ea typeface="DengXian"/>
                            <a:cs typeface="Times New Roman" panose="02020603050405020304" pitchFamily="18" charset="0"/>
                          </a:rPr>
                        </m:ctrlPr>
                      </m:sSupPr>
                      <m:e>
                        <m:r>
                          <a:rPr lang="en-ID" sz="1400" i="1">
                            <a:effectLst/>
                            <a:latin typeface="Cambria Math" panose="02040503050406030204" pitchFamily="18" charset="0"/>
                            <a:ea typeface="DengXian"/>
                            <a:cs typeface="Times New Roman" panose="02020603050405020304" pitchFamily="18" charset="0"/>
                          </a:rPr>
                          <m:t>ⅇ</m:t>
                        </m:r>
                      </m:e>
                      <m:sup>
                        <m:r>
                          <a:rPr lang="en-ID" sz="1400" i="1">
                            <a:effectLst/>
                            <a:latin typeface="Cambria Math" panose="02040503050406030204" pitchFamily="18" charset="0"/>
                            <a:ea typeface="DengXian"/>
                            <a:cs typeface="Times New Roman" panose="02020603050405020304" pitchFamily="18" charset="0"/>
                          </a:rPr>
                          <m:t>−</m:t>
                        </m:r>
                        <m:r>
                          <a:rPr lang="en-ID" sz="1400" i="1">
                            <a:effectLst/>
                            <a:latin typeface="Cambria Math" panose="02040503050406030204" pitchFamily="18" charset="0"/>
                            <a:ea typeface="DengXian"/>
                            <a:cs typeface="Times New Roman" panose="02020603050405020304" pitchFamily="18" charset="0"/>
                          </a:rPr>
                          <m:t>𝑎𝑥</m:t>
                        </m:r>
                      </m:sup>
                    </m:sSup>
                    <m:r>
                      <a:rPr lang="en-ID" sz="1400" i="1">
                        <a:effectLst/>
                        <a:latin typeface="Cambria Math" panose="02040503050406030204" pitchFamily="18" charset="0"/>
                        <a:ea typeface="DengXian"/>
                        <a:cs typeface="Times New Roman" panose="02020603050405020304" pitchFamily="18" charset="0"/>
                      </a:rPr>
                      <m:t> , </m:t>
                    </m:r>
                    <m:r>
                      <a:rPr lang="en-ID" sz="1400" i="1">
                        <a:effectLst/>
                        <a:latin typeface="Cambria Math" panose="02040503050406030204" pitchFamily="18" charset="0"/>
                        <a:ea typeface="DengXian"/>
                        <a:cs typeface="Times New Roman" panose="02020603050405020304" pitchFamily="18" charset="0"/>
                      </a:rPr>
                      <m:t>𝑎</m:t>
                    </m:r>
                    <m:r>
                      <a:rPr lang="en-ID" sz="1400" i="1">
                        <a:effectLst/>
                        <a:latin typeface="Cambria Math" panose="02040503050406030204" pitchFamily="18" charset="0"/>
                        <a:ea typeface="DengXian"/>
                        <a:cs typeface="Times New Roman" panose="02020603050405020304" pitchFamily="18" charset="0"/>
                      </a:rPr>
                      <m:t>&gt;0</m:t>
                    </m:r>
                  </m:oMath>
                </a14:m>
                <a:r>
                  <a:rPr lang="en-US" sz="1400">
                    <a:latin typeface="Calibri" panose="020F0502020204030204" pitchFamily="34" charset="0"/>
                    <a:ea typeface="DengXian"/>
                    <a:cs typeface="Arial" panose="020B0604020202020204" pitchFamily="34" charset="0"/>
                  </a:rPr>
                  <a:t>.</a:t>
                </a:r>
                <a:endParaRPr lang="en-US" sz="1200">
                  <a:effectLst/>
                  <a:latin typeface="Calibri" panose="020F0502020204030204" pitchFamily="34" charset="0"/>
                  <a:ea typeface="DengXian"/>
                  <a:cs typeface="Arial" panose="020B0604020202020204" pitchFamily="34" charset="0"/>
                </a:endParaRPr>
              </a:p>
            </p:txBody>
          </p:sp>
        </mc:Choice>
        <mc:Fallback>
          <p:sp>
            <p:nvSpPr>
              <p:cNvPr id="7" name="Rectangle 6">
                <a:extLst>
                  <a:ext uri="{FF2B5EF4-FFF2-40B4-BE49-F238E27FC236}">
                    <a16:creationId xmlns:a16="http://schemas.microsoft.com/office/drawing/2014/main" id="{E4A0E6FC-690D-4D0F-B702-A7409FBA090F}"/>
                  </a:ext>
                </a:extLst>
              </p:cNvPr>
              <p:cNvSpPr>
                <a:spLocks noRot="1" noChangeAspect="1" noMove="1" noResize="1" noEditPoints="1" noAdjustHandles="1" noChangeArrowheads="1" noChangeShapeType="1" noTextEdit="1"/>
              </p:cNvSpPr>
              <p:nvPr/>
            </p:nvSpPr>
            <p:spPr>
              <a:xfrm>
                <a:off x="3056587" y="5695215"/>
                <a:ext cx="6096000" cy="380938"/>
              </a:xfrm>
              <a:prstGeom prst="rect">
                <a:avLst/>
              </a:prstGeom>
              <a:blipFill>
                <a:blip r:embed="rId3"/>
                <a:stretch>
                  <a:fillRect b="-15873"/>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6FD38DCE-B9CF-4E05-BD5F-731AA92BBFCD}"/>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//12</a:t>
            </a:r>
          </a:p>
        </p:txBody>
      </p:sp>
      <p:pic>
        <p:nvPicPr>
          <p:cNvPr id="4" name="Picture 3">
            <a:extLst>
              <a:ext uri="{FF2B5EF4-FFF2-40B4-BE49-F238E27FC236}">
                <a16:creationId xmlns:a16="http://schemas.microsoft.com/office/drawing/2014/main" id="{67A883AF-51DD-4C8A-86EF-DD3374E80AC4}"/>
              </a:ext>
            </a:extLst>
          </p:cNvPr>
          <p:cNvPicPr>
            <a:picLocks noChangeAspect="1"/>
          </p:cNvPicPr>
          <p:nvPr/>
        </p:nvPicPr>
        <p:blipFill>
          <a:blip r:embed="rId4"/>
          <a:stretch>
            <a:fillRect/>
          </a:stretch>
        </p:blipFill>
        <p:spPr>
          <a:xfrm>
            <a:off x="3756000" y="1089000"/>
            <a:ext cx="4680000" cy="4680000"/>
          </a:xfrm>
          <a:prstGeom prst="rect">
            <a:avLst/>
          </a:prstGeom>
        </p:spPr>
      </p:pic>
    </p:spTree>
    <p:extLst>
      <p:ext uri="{BB962C8B-B14F-4D97-AF65-F5344CB8AC3E}">
        <p14:creationId xmlns:p14="http://schemas.microsoft.com/office/powerpoint/2010/main" val="424498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90059" y="2082400"/>
                <a:ext cx="5782142" cy="4097746"/>
              </a:xfrm>
            </p:spPr>
            <p:txBody>
              <a:bodyPr>
                <a:normAutofit fontScale="40000" lnSpcReduction="20000"/>
              </a:bodyPr>
              <a:lstStyle/>
              <a:p>
                <a:pPr algn="l"/>
                <a:r>
                  <a:rPr lang="en-GB" sz="4000" err="1"/>
                  <a:t>Gunakan</a:t>
                </a:r>
                <a:r>
                  <a:rPr lang="en-GB" sz="4000"/>
                  <a:t> </a:t>
                </a:r>
                <a:r>
                  <a:rPr lang="en-GB" sz="4000" err="1"/>
                  <a:t>transformasi</a:t>
                </a:r>
                <a:r>
                  <a:rPr lang="en-GB" sz="4000"/>
                  <a:t> Fourier </a:t>
                </a:r>
                <a:r>
                  <a:rPr lang="en-GB" sz="4000" err="1"/>
                  <a:t>Cosinus</a:t>
                </a:r>
                <a:endParaRPr lang="en-GB" sz="4000"/>
              </a:p>
              <a:p>
                <a:pPr marL="180340" algn="just">
                  <a:lnSpc>
                    <a:spcPct val="150000"/>
                  </a:lnSpc>
                  <a:spcAft>
                    <a:spcPts val="0"/>
                  </a:spcAft>
                </a:pPr>
                <a14:m>
                  <m:oMathPara xmlns:m="http://schemas.openxmlformats.org/officeDocument/2006/math">
                    <m:oMathParaPr>
                      <m:jc m:val="center"/>
                    </m:oMathParaPr>
                    <m:oMath xmlns:m="http://schemas.openxmlformats.org/officeDocument/2006/math">
                      <m:sSub>
                        <m:sSubPr>
                          <m:ctrlPr>
                            <a:rPr lang="en-US" sz="4000" i="1">
                              <a:latin typeface="Cambria Math" panose="02040503050406030204" pitchFamily="18" charset="0"/>
                              <a:ea typeface="DengXian" panose="02010600030101010101"/>
                              <a:cs typeface="Times New Roman" panose="02020603050405020304" pitchFamily="18" charset="0"/>
                            </a:rPr>
                          </m:ctrlPr>
                        </m:sSubPr>
                        <m:e>
                          <m:r>
                            <a:rPr lang="id-ID" sz="4000" i="1">
                              <a:effectLst/>
                              <a:latin typeface="Cambria Math" panose="02040503050406030204" pitchFamily="18" charset="0"/>
                              <a:ea typeface="DengXian" panose="02010600030101010101"/>
                              <a:cs typeface="Times New Roman" panose="02020603050405020304" pitchFamily="18" charset="0"/>
                            </a:rPr>
                            <m:t>ℱ</m:t>
                          </m:r>
                        </m:e>
                        <m:sub>
                          <m:r>
                            <a:rPr lang="en-GB" sz="4000" i="1">
                              <a:effectLst/>
                              <a:latin typeface="Cambria Math" panose="02040503050406030204" pitchFamily="18" charset="0"/>
                              <a:ea typeface="DengXian" panose="02010600030101010101"/>
                              <a:cs typeface="Times New Roman" panose="02020603050405020304" pitchFamily="18" charset="0"/>
                            </a:rPr>
                            <m:t>𝑐</m:t>
                          </m:r>
                        </m:sub>
                      </m:sSub>
                      <m:d>
                        <m:dPr>
                          <m:ctrlPr>
                            <a:rPr lang="en-US" sz="4000" i="1">
                              <a:effectLst/>
                              <a:latin typeface="Cambria Math" panose="02040503050406030204" pitchFamily="18" charset="0"/>
                              <a:ea typeface="DengXian" panose="02010600030101010101"/>
                              <a:cs typeface="Times New Roman" panose="02020603050405020304" pitchFamily="18" charset="0"/>
                            </a:rPr>
                          </m:ctrlPr>
                        </m:dPr>
                        <m:e>
                          <m:r>
                            <a:rPr lang="en-GB" sz="4000" i="1">
                              <a:effectLst/>
                              <a:latin typeface="Cambria Math" panose="02040503050406030204" pitchFamily="18" charset="0"/>
                              <a:ea typeface="DengXian" panose="02010600030101010101"/>
                              <a:cs typeface="Times New Roman" panose="02020603050405020304" pitchFamily="18" charset="0"/>
                            </a:rPr>
                            <m:t>𝑓</m:t>
                          </m:r>
                        </m:e>
                      </m:d>
                      <m:r>
                        <a:rPr lang="en-GB" sz="4000" i="1">
                          <a:effectLst/>
                          <a:latin typeface="Cambria Math" panose="02040503050406030204" pitchFamily="18" charset="0"/>
                          <a:ea typeface="DengXian" panose="02010600030101010101"/>
                          <a:cs typeface="Times New Roman" panose="02020603050405020304" pitchFamily="18" charset="0"/>
                        </a:rPr>
                        <m:t>=</m:t>
                      </m:r>
                      <m:rad>
                        <m:radPr>
                          <m:degHide m:val="on"/>
                          <m:ctrlPr>
                            <a:rPr lang="en-US" sz="4000" i="1">
                              <a:effectLst/>
                              <a:latin typeface="Cambria Math" panose="02040503050406030204" pitchFamily="18" charset="0"/>
                              <a:ea typeface="DengXian" panose="02010600030101010101"/>
                              <a:cs typeface="Times New Roman" panose="02020603050405020304" pitchFamily="18" charset="0"/>
                            </a:rPr>
                          </m:ctrlPr>
                        </m:radPr>
                        <m:deg/>
                        <m:e>
                          <m:f>
                            <m:fPr>
                              <m:ctrlPr>
                                <a:rPr lang="en-US" sz="4000" i="1">
                                  <a:effectLst/>
                                  <a:latin typeface="Cambria Math" panose="02040503050406030204" pitchFamily="18" charset="0"/>
                                  <a:ea typeface="DengXian" panose="02010600030101010101"/>
                                  <a:cs typeface="Times New Roman" panose="02020603050405020304" pitchFamily="18" charset="0"/>
                                </a:rPr>
                              </m:ctrlPr>
                            </m:fPr>
                            <m:num>
                              <m:r>
                                <a:rPr lang="id-ID" sz="4000" i="1">
                                  <a:effectLst/>
                                  <a:latin typeface="Cambria Math" panose="02040503050406030204" pitchFamily="18" charset="0"/>
                                  <a:ea typeface="DengXian" panose="02010600030101010101"/>
                                  <a:cs typeface="Times New Roman" panose="02020603050405020304" pitchFamily="18" charset="0"/>
                                </a:rPr>
                                <m:t>2</m:t>
                              </m:r>
                            </m:num>
                            <m:den>
                              <m:r>
                                <a:rPr lang="en-US" sz="4000" i="1">
                                  <a:effectLst/>
                                  <a:latin typeface="Cambria Math" panose="02040503050406030204" pitchFamily="18" charset="0"/>
                                  <a:ea typeface="DengXian" panose="02010600030101010101"/>
                                  <a:cs typeface="Times New Roman" panose="02020603050405020304" pitchFamily="18" charset="0"/>
                                </a:rPr>
                                <m:t>𝜋</m:t>
                              </m:r>
                            </m:den>
                          </m:f>
                        </m:e>
                      </m:rad>
                      <m:nary>
                        <m:naryPr>
                          <m:limLoc m:val="subSup"/>
                          <m:ctrlPr>
                            <a:rPr lang="en-US" sz="4000" i="1">
                              <a:effectLst/>
                              <a:latin typeface="Cambria Math" panose="02040503050406030204" pitchFamily="18" charset="0"/>
                              <a:ea typeface="DengXian" panose="02010600030101010101"/>
                              <a:cs typeface="Times New Roman" panose="02020603050405020304" pitchFamily="18" charset="0"/>
                            </a:rPr>
                          </m:ctrlPr>
                        </m:naryPr>
                        <m:sub>
                          <m:r>
                            <a:rPr lang="id-ID" sz="4000" i="1">
                              <a:effectLst/>
                              <a:latin typeface="Cambria Math" panose="02040503050406030204" pitchFamily="18" charset="0"/>
                              <a:ea typeface="DengXian" panose="02010600030101010101"/>
                              <a:cs typeface="Times New Roman" panose="02020603050405020304" pitchFamily="18" charset="0"/>
                            </a:rPr>
                            <m:t>0</m:t>
                          </m:r>
                        </m:sub>
                        <m:sup>
                          <m:r>
                            <a:rPr lang="en-US" sz="4000" i="1">
                              <a:effectLst/>
                              <a:latin typeface="Cambria Math" panose="02040503050406030204" pitchFamily="18" charset="0"/>
                              <a:ea typeface="DengXian" panose="02010600030101010101"/>
                              <a:cs typeface="Times New Roman" panose="02020603050405020304" pitchFamily="18" charset="0"/>
                            </a:rPr>
                            <m:t>∞</m:t>
                          </m:r>
                        </m:sup>
                        <m:e>
                          <m:r>
                            <a:rPr lang="en-ID" sz="4000" i="1">
                              <a:effectLst/>
                              <a:latin typeface="Cambria Math" panose="02040503050406030204" pitchFamily="18" charset="0"/>
                              <a:ea typeface="DengXian" panose="02010600030101010101"/>
                              <a:cs typeface="Times New Roman" panose="02020603050405020304" pitchFamily="18" charset="0"/>
                            </a:rPr>
                            <m:t>𝑓</m:t>
                          </m:r>
                          <m:d>
                            <m:dPr>
                              <m:ctrlPr>
                                <a:rPr lang="en-US" sz="4000" i="1">
                                  <a:effectLst/>
                                  <a:latin typeface="Cambria Math" panose="02040503050406030204" pitchFamily="18" charset="0"/>
                                  <a:ea typeface="DengXian" panose="02010600030101010101"/>
                                  <a:cs typeface="Times New Roman" panose="02020603050405020304" pitchFamily="18" charset="0"/>
                                </a:rPr>
                              </m:ctrlPr>
                            </m:dPr>
                            <m:e>
                              <m:r>
                                <a:rPr lang="en-ID" sz="4000" i="1">
                                  <a:effectLst/>
                                  <a:latin typeface="Cambria Math" panose="02040503050406030204" pitchFamily="18" charset="0"/>
                                  <a:ea typeface="DengXian" panose="02010600030101010101"/>
                                  <a:cs typeface="Times New Roman" panose="02020603050405020304" pitchFamily="18" charset="0"/>
                                </a:rPr>
                                <m:t>𝑥</m:t>
                              </m:r>
                            </m:e>
                          </m:d>
                          <m:func>
                            <m:funcPr>
                              <m:ctrlPr>
                                <a:rPr lang="en-US" sz="40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4000">
                                  <a:effectLst/>
                                  <a:latin typeface="Cambria Math" panose="02040503050406030204" pitchFamily="18" charset="0"/>
                                  <a:ea typeface="DengXian" panose="02010600030101010101"/>
                                  <a:cs typeface="Times New Roman" panose="02020603050405020304" pitchFamily="18" charset="0"/>
                                </a:rPr>
                                <m:t>cos</m:t>
                              </m:r>
                            </m:fName>
                            <m:e>
                              <m:r>
                                <a:rPr lang="id-ID" sz="4000" i="1">
                                  <a:effectLst/>
                                  <a:latin typeface="Cambria Math" panose="02040503050406030204" pitchFamily="18" charset="0"/>
                                  <a:ea typeface="DengXian" panose="02010600030101010101"/>
                                  <a:cs typeface="Times New Roman" panose="02020603050405020304" pitchFamily="18" charset="0"/>
                                </a:rPr>
                                <m:t>(</m:t>
                              </m:r>
                              <m:r>
                                <a:rPr lang="id-ID" sz="4000" i="1">
                                  <a:effectLst/>
                                  <a:latin typeface="Cambria Math" panose="02040503050406030204" pitchFamily="18" charset="0"/>
                                  <a:ea typeface="DengXian" panose="02010600030101010101"/>
                                  <a:cs typeface="Times New Roman" panose="02020603050405020304" pitchFamily="18" charset="0"/>
                                </a:rPr>
                                <m:t>𝑤𝑥</m:t>
                              </m:r>
                              <m:r>
                                <a:rPr lang="id-ID" sz="4000" i="1">
                                  <a:effectLst/>
                                  <a:latin typeface="Cambria Math" panose="02040503050406030204" pitchFamily="18" charset="0"/>
                                  <a:ea typeface="DengXian" panose="02010600030101010101"/>
                                  <a:cs typeface="Times New Roman" panose="02020603050405020304" pitchFamily="18" charset="0"/>
                                </a:rPr>
                                <m:t>) </m:t>
                              </m:r>
                              <m:r>
                                <a:rPr lang="id-ID" sz="4000" i="1">
                                  <a:effectLst/>
                                  <a:latin typeface="Cambria Math" panose="02040503050406030204" pitchFamily="18" charset="0"/>
                                  <a:ea typeface="DengXian" panose="02010600030101010101"/>
                                  <a:cs typeface="Times New Roman" panose="02020603050405020304" pitchFamily="18" charset="0"/>
                                </a:rPr>
                                <m:t>𝑑𝑥</m:t>
                              </m:r>
                            </m:e>
                          </m:func>
                        </m:e>
                      </m:nary>
                    </m:oMath>
                  </m:oMathPara>
                </a14:m>
                <a:endParaRPr lang="en-US" sz="4000">
                  <a:effectLst/>
                  <a:latin typeface="Calibri" panose="020F0502020204030204" pitchFamily="34" charset="0"/>
                  <a:ea typeface="DengXian" panose="02010600030101010101"/>
                  <a:cs typeface="Arial" panose="020B0604020202020204" pitchFamily="34" charset="0"/>
                </a:endParaRPr>
              </a:p>
              <a:p>
                <a:pPr algn="l"/>
                <a:r>
                  <a:rPr lang="en-GB" sz="4000" err="1"/>
                  <a:t>Substitusi</a:t>
                </a:r>
                <a:r>
                  <a:rPr lang="en-GB" sz="4000"/>
                  <a:t> </a:t>
                </a:r>
                <a14:m>
                  <m:oMath xmlns:m="http://schemas.openxmlformats.org/officeDocument/2006/math">
                    <m:r>
                      <a:rPr lang="en-ID" sz="4000" i="1">
                        <a:latin typeface="Cambria Math" panose="02040503050406030204" pitchFamily="18" charset="0"/>
                        <a:ea typeface="DengXian" panose="02010600030101010101"/>
                        <a:cs typeface="Times New Roman" panose="02020603050405020304" pitchFamily="18" charset="0"/>
                      </a:rPr>
                      <m:t>𝑓</m:t>
                    </m:r>
                    <m:d>
                      <m:dPr>
                        <m:ctrlPr>
                          <a:rPr lang="en-US" sz="4000" i="1">
                            <a:effectLst/>
                            <a:latin typeface="Cambria Math" panose="02040503050406030204" pitchFamily="18" charset="0"/>
                            <a:cs typeface="Times New Roman" panose="02020603050405020304" pitchFamily="18" charset="0"/>
                          </a:rPr>
                        </m:ctrlPr>
                      </m:dPr>
                      <m:e>
                        <m:r>
                          <a:rPr lang="en-ID" sz="4000" i="1">
                            <a:effectLst/>
                            <a:latin typeface="Cambria Math" panose="02040503050406030204" pitchFamily="18" charset="0"/>
                            <a:ea typeface="DengXian" panose="02010600030101010101"/>
                            <a:cs typeface="Times New Roman" panose="02020603050405020304" pitchFamily="18" charset="0"/>
                          </a:rPr>
                          <m:t>𝑥</m:t>
                        </m:r>
                      </m:e>
                    </m:d>
                    <m:r>
                      <a:rPr lang="en-ID" sz="4000" i="1">
                        <a:effectLst/>
                        <a:latin typeface="Cambria Math" panose="02040503050406030204" pitchFamily="18" charset="0"/>
                        <a:ea typeface="DengXian" panose="02010600030101010101"/>
                        <a:cs typeface="Times New Roman" panose="02020603050405020304" pitchFamily="18" charset="0"/>
                      </a:rPr>
                      <m:t>=</m:t>
                    </m:r>
                    <m:sSup>
                      <m:sSupPr>
                        <m:ctrlPr>
                          <a:rPr lang="en-US" sz="4000" i="1">
                            <a:effectLst/>
                            <a:latin typeface="Cambria Math" panose="02040503050406030204" pitchFamily="18" charset="0"/>
                            <a:cs typeface="Times New Roman" panose="02020603050405020304" pitchFamily="18" charset="0"/>
                          </a:rPr>
                        </m:ctrlPr>
                      </m:sSupPr>
                      <m:e>
                        <m:r>
                          <a:rPr lang="en-ID" sz="4000" i="1">
                            <a:effectLst/>
                            <a:latin typeface="Cambria Math" panose="02040503050406030204" pitchFamily="18" charset="0"/>
                            <a:ea typeface="DengXian" panose="02010600030101010101"/>
                            <a:cs typeface="Times New Roman" panose="02020603050405020304" pitchFamily="18" charset="0"/>
                          </a:rPr>
                          <m:t>ⅇ</m:t>
                        </m:r>
                      </m:e>
                      <m:sup>
                        <m:r>
                          <a:rPr lang="en-ID" sz="4000" i="1">
                            <a:effectLst/>
                            <a:latin typeface="Cambria Math" panose="02040503050406030204" pitchFamily="18" charset="0"/>
                            <a:ea typeface="DengXian" panose="02010600030101010101"/>
                            <a:cs typeface="Times New Roman" panose="02020603050405020304" pitchFamily="18" charset="0"/>
                          </a:rPr>
                          <m:t>−</m:t>
                        </m:r>
                        <m:r>
                          <a:rPr lang="en-ID" sz="4000" i="1">
                            <a:effectLst/>
                            <a:latin typeface="Cambria Math" panose="02040503050406030204" pitchFamily="18" charset="0"/>
                            <a:ea typeface="DengXian" panose="02010600030101010101"/>
                            <a:cs typeface="Times New Roman" panose="02020603050405020304" pitchFamily="18" charset="0"/>
                          </a:rPr>
                          <m:t>𝑎𝑥</m:t>
                        </m:r>
                      </m:sup>
                    </m:sSup>
                    <m:r>
                      <a:rPr lang="en-ID" sz="4000" i="1">
                        <a:effectLst/>
                        <a:latin typeface="Cambria Math" panose="02040503050406030204" pitchFamily="18" charset="0"/>
                        <a:ea typeface="DengXian" panose="02010600030101010101"/>
                        <a:cs typeface="Times New Roman" panose="02020603050405020304" pitchFamily="18" charset="0"/>
                      </a:rPr>
                      <m:t> , </m:t>
                    </m:r>
                    <m:r>
                      <a:rPr lang="en-ID" sz="4000" i="1">
                        <a:effectLst/>
                        <a:latin typeface="Cambria Math" panose="02040503050406030204" pitchFamily="18" charset="0"/>
                        <a:ea typeface="DengXian" panose="02010600030101010101"/>
                        <a:cs typeface="Times New Roman" panose="02020603050405020304" pitchFamily="18" charset="0"/>
                      </a:rPr>
                      <m:t>𝑎</m:t>
                    </m:r>
                    <m:r>
                      <a:rPr lang="en-ID" sz="4000" i="1">
                        <a:effectLst/>
                        <a:latin typeface="Cambria Math" panose="02040503050406030204" pitchFamily="18" charset="0"/>
                        <a:ea typeface="DengXian" panose="02010600030101010101"/>
                        <a:cs typeface="Times New Roman" panose="02020603050405020304" pitchFamily="18" charset="0"/>
                      </a:rPr>
                      <m:t>&gt;0</m:t>
                    </m:r>
                  </m:oMath>
                </a14:m>
                <a:r>
                  <a:rPr lang="en-ID" sz="4000">
                    <a:effectLst/>
                    <a:latin typeface="Times New Roman" panose="02020603050405020304" pitchFamily="18" charset="0"/>
                    <a:ea typeface="DengXian" panose="02010600030101010101"/>
                  </a:rPr>
                  <a:t> </a:t>
                </a:r>
                <a:r>
                  <a:rPr lang="en-ID" sz="4000" err="1">
                    <a:effectLst/>
                    <a:latin typeface="Times New Roman" panose="02020603050405020304" pitchFamily="18" charset="0"/>
                    <a:ea typeface="DengXian" panose="02010600030101010101"/>
                  </a:rPr>
                  <a:t>ke</a:t>
                </a:r>
                <a:r>
                  <a:rPr lang="en-ID" sz="4000">
                    <a:effectLst/>
                    <a:latin typeface="Times New Roman" panose="02020603050405020304" pitchFamily="18" charset="0"/>
                    <a:ea typeface="DengXian" panose="02010600030101010101"/>
                  </a:rPr>
                  <a:t> </a:t>
                </a:r>
                <a:r>
                  <a:rPr lang="en-ID" sz="4000" err="1">
                    <a:effectLst/>
                    <a:latin typeface="Times New Roman" panose="02020603050405020304" pitchFamily="18" charset="0"/>
                    <a:ea typeface="DengXian" panose="02010600030101010101"/>
                  </a:rPr>
                  <a:t>dalam</a:t>
                </a:r>
                <a:r>
                  <a:rPr lang="en-ID" sz="4000">
                    <a:effectLst/>
                    <a:latin typeface="Times New Roman" panose="02020603050405020304" pitchFamily="18" charset="0"/>
                    <a:ea typeface="DengXian" panose="02010600030101010101"/>
                  </a:rPr>
                  <a:t> </a:t>
                </a:r>
                <a:r>
                  <a:rPr lang="en-ID" sz="4000" err="1">
                    <a:effectLst/>
                    <a:latin typeface="Times New Roman" panose="02020603050405020304" pitchFamily="18" charset="0"/>
                    <a:ea typeface="DengXian" panose="02010600030101010101"/>
                  </a:rPr>
                  <a:t>persamaan</a:t>
                </a:r>
                <a:r>
                  <a:rPr lang="en-ID" sz="4000">
                    <a:effectLst/>
                    <a:latin typeface="Times New Roman" panose="02020603050405020304" pitchFamily="18" charset="0"/>
                    <a:ea typeface="DengXian" panose="02010600030101010101"/>
                  </a:rPr>
                  <a:t> (2.1)</a:t>
                </a:r>
              </a:p>
              <a:p>
                <a:pPr marL="180340" algn="just">
                  <a:lnSpc>
                    <a:spcPct val="150000"/>
                  </a:lnSpc>
                  <a:spcAft>
                    <a:spcPts val="0"/>
                  </a:spcAft>
                </a:pPr>
                <a14:m>
                  <m:oMathPara xmlns:m="http://schemas.openxmlformats.org/officeDocument/2006/math">
                    <m:oMathParaPr>
                      <m:jc m:val="center"/>
                    </m:oMathParaPr>
                    <m:oMath xmlns:m="http://schemas.openxmlformats.org/officeDocument/2006/math">
                      <m:sSub>
                        <m:sSubPr>
                          <m:ctrlPr>
                            <a:rPr lang="en-US" sz="4000" i="1" smtClean="0">
                              <a:latin typeface="Cambria Math" panose="02040503050406030204" pitchFamily="18" charset="0"/>
                              <a:ea typeface="DengXian" panose="02010600030101010101"/>
                              <a:cs typeface="Times New Roman" panose="02020603050405020304" pitchFamily="18" charset="0"/>
                            </a:rPr>
                          </m:ctrlPr>
                        </m:sSubPr>
                        <m:e>
                          <m:r>
                            <a:rPr lang="id-ID" sz="4000" i="1">
                              <a:effectLst/>
                              <a:latin typeface="Cambria Math" panose="02040503050406030204" pitchFamily="18" charset="0"/>
                              <a:ea typeface="DengXian" panose="02010600030101010101"/>
                              <a:cs typeface="Times New Roman" panose="02020603050405020304" pitchFamily="18" charset="0"/>
                            </a:rPr>
                            <m:t>ℱ</m:t>
                          </m:r>
                        </m:e>
                        <m:sub>
                          <m:r>
                            <a:rPr lang="en-GB" sz="4000" i="1">
                              <a:effectLst/>
                              <a:latin typeface="Cambria Math" panose="02040503050406030204" pitchFamily="18" charset="0"/>
                              <a:ea typeface="DengXian" panose="02010600030101010101"/>
                              <a:cs typeface="Times New Roman" panose="02020603050405020304" pitchFamily="18" charset="0"/>
                            </a:rPr>
                            <m:t>𝑐</m:t>
                          </m:r>
                        </m:sub>
                      </m:sSub>
                      <m:d>
                        <m:dPr>
                          <m:ctrlPr>
                            <a:rPr lang="en-US" sz="4000" i="1">
                              <a:effectLst/>
                              <a:latin typeface="Cambria Math" panose="02040503050406030204" pitchFamily="18" charset="0"/>
                              <a:ea typeface="DengXian" panose="02010600030101010101"/>
                              <a:cs typeface="Times New Roman" panose="02020603050405020304" pitchFamily="18" charset="0"/>
                            </a:rPr>
                          </m:ctrlPr>
                        </m:dPr>
                        <m:e>
                          <m:sSup>
                            <m:sSupPr>
                              <m:ctrlPr>
                                <a:rPr lang="en-US" sz="4000" i="1">
                                  <a:effectLst/>
                                  <a:latin typeface="Cambria Math" panose="02040503050406030204" pitchFamily="18" charset="0"/>
                                  <a:ea typeface="DengXian" panose="02010600030101010101"/>
                                  <a:cs typeface="Times New Roman" panose="02020603050405020304" pitchFamily="18" charset="0"/>
                                </a:rPr>
                              </m:ctrlPr>
                            </m:sSupPr>
                            <m:e>
                              <m:r>
                                <a:rPr lang="en-ID" sz="4000" i="1">
                                  <a:effectLst/>
                                  <a:latin typeface="Cambria Math" panose="02040503050406030204" pitchFamily="18" charset="0"/>
                                  <a:ea typeface="DengXian" panose="02010600030101010101"/>
                                  <a:cs typeface="Times New Roman" panose="02020603050405020304" pitchFamily="18" charset="0"/>
                                </a:rPr>
                                <m:t>ⅇ</m:t>
                              </m:r>
                            </m:e>
                            <m:sup>
                              <m:r>
                                <a:rPr lang="en-ID" sz="4000" i="1">
                                  <a:effectLst/>
                                  <a:latin typeface="Cambria Math" panose="02040503050406030204" pitchFamily="18" charset="0"/>
                                  <a:ea typeface="DengXian" panose="02010600030101010101"/>
                                  <a:cs typeface="Times New Roman" panose="02020603050405020304" pitchFamily="18" charset="0"/>
                                </a:rPr>
                                <m:t>−</m:t>
                              </m:r>
                              <m:r>
                                <a:rPr lang="en-ID" sz="4000" i="1">
                                  <a:effectLst/>
                                  <a:latin typeface="Cambria Math" panose="02040503050406030204" pitchFamily="18" charset="0"/>
                                  <a:ea typeface="DengXian" panose="02010600030101010101"/>
                                  <a:cs typeface="Times New Roman" panose="02020603050405020304" pitchFamily="18" charset="0"/>
                                </a:rPr>
                                <m:t>𝑎𝑥</m:t>
                              </m:r>
                            </m:sup>
                          </m:sSup>
                          <m:r>
                            <a:rPr lang="en-ID" sz="4000" i="1">
                              <a:effectLst/>
                              <a:latin typeface="Cambria Math" panose="02040503050406030204" pitchFamily="18" charset="0"/>
                              <a:ea typeface="DengXian" panose="02010600030101010101"/>
                              <a:cs typeface="Times New Roman" panose="02020603050405020304" pitchFamily="18" charset="0"/>
                            </a:rPr>
                            <m:t> </m:t>
                          </m:r>
                        </m:e>
                      </m:d>
                      <m:r>
                        <a:rPr lang="en-GB" sz="4000" i="1">
                          <a:effectLst/>
                          <a:latin typeface="Cambria Math" panose="02040503050406030204" pitchFamily="18" charset="0"/>
                          <a:ea typeface="DengXian" panose="02010600030101010101"/>
                          <a:cs typeface="Times New Roman" panose="02020603050405020304" pitchFamily="18" charset="0"/>
                        </a:rPr>
                        <m:t>=</m:t>
                      </m:r>
                      <m:rad>
                        <m:radPr>
                          <m:degHide m:val="on"/>
                          <m:ctrlPr>
                            <a:rPr lang="en-US" sz="4000" i="1">
                              <a:effectLst/>
                              <a:latin typeface="Cambria Math" panose="02040503050406030204" pitchFamily="18" charset="0"/>
                              <a:ea typeface="DengXian" panose="02010600030101010101"/>
                              <a:cs typeface="Times New Roman" panose="02020603050405020304" pitchFamily="18" charset="0"/>
                            </a:rPr>
                          </m:ctrlPr>
                        </m:radPr>
                        <m:deg/>
                        <m:e>
                          <m:f>
                            <m:fPr>
                              <m:ctrlPr>
                                <a:rPr lang="en-US" sz="4000" i="1">
                                  <a:effectLst/>
                                  <a:latin typeface="Cambria Math" panose="02040503050406030204" pitchFamily="18" charset="0"/>
                                  <a:ea typeface="DengXian" panose="02010600030101010101"/>
                                  <a:cs typeface="Times New Roman" panose="02020603050405020304" pitchFamily="18" charset="0"/>
                                </a:rPr>
                              </m:ctrlPr>
                            </m:fPr>
                            <m:num>
                              <m:r>
                                <a:rPr lang="id-ID" sz="4000" i="1">
                                  <a:effectLst/>
                                  <a:latin typeface="Cambria Math" panose="02040503050406030204" pitchFamily="18" charset="0"/>
                                  <a:ea typeface="DengXian" panose="02010600030101010101"/>
                                  <a:cs typeface="Times New Roman" panose="02020603050405020304" pitchFamily="18" charset="0"/>
                                </a:rPr>
                                <m:t>2</m:t>
                              </m:r>
                            </m:num>
                            <m:den>
                              <m:r>
                                <a:rPr lang="en-US" sz="4000" i="1">
                                  <a:effectLst/>
                                  <a:latin typeface="Cambria Math" panose="02040503050406030204" pitchFamily="18" charset="0"/>
                                  <a:ea typeface="DengXian" panose="02010600030101010101"/>
                                  <a:cs typeface="Times New Roman" panose="02020603050405020304" pitchFamily="18" charset="0"/>
                                </a:rPr>
                                <m:t>𝜋</m:t>
                              </m:r>
                            </m:den>
                          </m:f>
                        </m:e>
                      </m:rad>
                      <m:nary>
                        <m:naryPr>
                          <m:limLoc m:val="subSup"/>
                          <m:ctrlPr>
                            <a:rPr lang="en-US" sz="4000" i="1">
                              <a:effectLst/>
                              <a:latin typeface="Cambria Math" panose="02040503050406030204" pitchFamily="18" charset="0"/>
                              <a:ea typeface="DengXian" panose="02010600030101010101"/>
                              <a:cs typeface="Times New Roman" panose="02020603050405020304" pitchFamily="18" charset="0"/>
                            </a:rPr>
                          </m:ctrlPr>
                        </m:naryPr>
                        <m:sub>
                          <m:r>
                            <a:rPr lang="id-ID" sz="4000" i="1">
                              <a:effectLst/>
                              <a:latin typeface="Cambria Math" panose="02040503050406030204" pitchFamily="18" charset="0"/>
                              <a:ea typeface="DengXian" panose="02010600030101010101"/>
                              <a:cs typeface="Times New Roman" panose="02020603050405020304" pitchFamily="18" charset="0"/>
                            </a:rPr>
                            <m:t>0</m:t>
                          </m:r>
                        </m:sub>
                        <m:sup>
                          <m:r>
                            <a:rPr lang="en-US" sz="4000" i="1">
                              <a:effectLst/>
                              <a:latin typeface="Cambria Math" panose="02040503050406030204" pitchFamily="18" charset="0"/>
                              <a:ea typeface="DengXian" panose="02010600030101010101"/>
                              <a:cs typeface="Times New Roman" panose="02020603050405020304" pitchFamily="18" charset="0"/>
                            </a:rPr>
                            <m:t>∞</m:t>
                          </m:r>
                        </m:sup>
                        <m:e>
                          <m:sSup>
                            <m:sSupPr>
                              <m:ctrlPr>
                                <a:rPr lang="en-US" sz="4000" i="1">
                                  <a:effectLst/>
                                  <a:latin typeface="Cambria Math" panose="02040503050406030204" pitchFamily="18" charset="0"/>
                                  <a:ea typeface="DengXian" panose="02010600030101010101"/>
                                  <a:cs typeface="Times New Roman" panose="02020603050405020304" pitchFamily="18" charset="0"/>
                                </a:rPr>
                              </m:ctrlPr>
                            </m:sSupPr>
                            <m:e>
                              <m:r>
                                <a:rPr lang="en-ID" sz="4000" i="1">
                                  <a:effectLst/>
                                  <a:latin typeface="Cambria Math" panose="02040503050406030204" pitchFamily="18" charset="0"/>
                                  <a:ea typeface="DengXian" panose="02010600030101010101"/>
                                  <a:cs typeface="Times New Roman" panose="02020603050405020304" pitchFamily="18" charset="0"/>
                                </a:rPr>
                                <m:t>ⅇ</m:t>
                              </m:r>
                            </m:e>
                            <m:sup>
                              <m:r>
                                <a:rPr lang="en-ID" sz="4000" i="1">
                                  <a:effectLst/>
                                  <a:latin typeface="Cambria Math" panose="02040503050406030204" pitchFamily="18" charset="0"/>
                                  <a:ea typeface="DengXian" panose="02010600030101010101"/>
                                  <a:cs typeface="Times New Roman" panose="02020603050405020304" pitchFamily="18" charset="0"/>
                                </a:rPr>
                                <m:t>−</m:t>
                              </m:r>
                              <m:r>
                                <a:rPr lang="en-ID" sz="4000" i="1">
                                  <a:effectLst/>
                                  <a:latin typeface="Cambria Math" panose="02040503050406030204" pitchFamily="18" charset="0"/>
                                  <a:ea typeface="DengXian" panose="02010600030101010101"/>
                                  <a:cs typeface="Times New Roman" panose="02020603050405020304" pitchFamily="18" charset="0"/>
                                </a:rPr>
                                <m:t>𝑎𝑥</m:t>
                              </m:r>
                            </m:sup>
                          </m:sSup>
                          <m:func>
                            <m:funcPr>
                              <m:ctrlPr>
                                <a:rPr lang="en-US" sz="40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4000">
                                  <a:effectLst/>
                                  <a:latin typeface="Cambria Math" panose="02040503050406030204" pitchFamily="18" charset="0"/>
                                  <a:ea typeface="DengXian" panose="02010600030101010101"/>
                                  <a:cs typeface="Times New Roman" panose="02020603050405020304" pitchFamily="18" charset="0"/>
                                </a:rPr>
                                <m:t>cos</m:t>
                              </m:r>
                            </m:fName>
                            <m:e>
                              <m:r>
                                <a:rPr lang="id-ID" sz="4000" i="1">
                                  <a:effectLst/>
                                  <a:latin typeface="Cambria Math" panose="02040503050406030204" pitchFamily="18" charset="0"/>
                                  <a:ea typeface="DengXian" panose="02010600030101010101"/>
                                  <a:cs typeface="Times New Roman" panose="02020603050405020304" pitchFamily="18" charset="0"/>
                                </a:rPr>
                                <m:t>(</m:t>
                              </m:r>
                              <m:r>
                                <a:rPr lang="id-ID" sz="4000" i="1">
                                  <a:effectLst/>
                                  <a:latin typeface="Cambria Math" panose="02040503050406030204" pitchFamily="18" charset="0"/>
                                  <a:ea typeface="DengXian" panose="02010600030101010101"/>
                                  <a:cs typeface="Times New Roman" panose="02020603050405020304" pitchFamily="18" charset="0"/>
                                </a:rPr>
                                <m:t>𝑤𝑥</m:t>
                              </m:r>
                              <m:r>
                                <a:rPr lang="id-ID" sz="4000" i="1">
                                  <a:effectLst/>
                                  <a:latin typeface="Cambria Math" panose="02040503050406030204" pitchFamily="18" charset="0"/>
                                  <a:ea typeface="DengXian" panose="02010600030101010101"/>
                                  <a:cs typeface="Times New Roman" panose="02020603050405020304" pitchFamily="18" charset="0"/>
                                </a:rPr>
                                <m:t>) </m:t>
                              </m:r>
                              <m:r>
                                <a:rPr lang="id-ID" sz="4000" i="1">
                                  <a:effectLst/>
                                  <a:latin typeface="Cambria Math" panose="02040503050406030204" pitchFamily="18" charset="0"/>
                                  <a:ea typeface="DengXian" panose="02010600030101010101"/>
                                  <a:cs typeface="Times New Roman" panose="02020603050405020304" pitchFamily="18" charset="0"/>
                                </a:rPr>
                                <m:t>𝑑𝑥</m:t>
                              </m:r>
                            </m:e>
                          </m:func>
                        </m:e>
                      </m:nary>
                    </m:oMath>
                  </m:oMathPara>
                </a14:m>
                <a:endParaRPr lang="en-US" sz="4000">
                  <a:latin typeface="Calibri" panose="020F0502020204030204" pitchFamily="34" charset="0"/>
                  <a:ea typeface="DengXian" panose="02010600030101010101"/>
                  <a:cs typeface="Arial" panose="020B0604020202020204" pitchFamily="34" charset="0"/>
                </a:endParaRPr>
              </a:p>
              <a:p>
                <a:pPr marL="180340" algn="just">
                  <a:lnSpc>
                    <a:spcPct val="150000"/>
                  </a:lnSpc>
                  <a:spcAft>
                    <a:spcPts val="0"/>
                  </a:spcAft>
                </a:pPr>
                <a:r>
                  <a:rPr lang="de-DE" sz="4000">
                    <a:latin typeface="Times New Roman" panose="02020603050405020304" pitchFamily="18" charset="0"/>
                    <a:ea typeface="DengXian" panose="02010600030101010101"/>
                    <a:cs typeface="Arial" panose="020B0604020202020204" pitchFamily="34" charset="0"/>
                  </a:rPr>
                  <a:t>Akan dihitung terlebih dahulu bagian integral nya sbb :</a:t>
                </a:r>
                <a:endParaRPr lang="en-US" sz="4000">
                  <a:latin typeface="Calibri" panose="020F0502020204030204" pitchFamily="34" charset="0"/>
                  <a:ea typeface="DengXian" panose="02010600030101010101"/>
                  <a:cs typeface="Arial" panose="020B0604020202020204" pitchFamily="34" charset="0"/>
                </a:endParaRPr>
              </a:p>
              <a:p>
                <a:pPr marL="180340" algn="just">
                  <a:lnSpc>
                    <a:spcPct val="150000"/>
                  </a:lnSpc>
                  <a:spcAft>
                    <a:spcPts val="0"/>
                  </a:spcAft>
                </a:pPr>
                <a14:m>
                  <m:oMathPara xmlns:m="http://schemas.openxmlformats.org/officeDocument/2006/math">
                    <m:oMathParaPr>
                      <m:jc m:val="center"/>
                    </m:oMathParaPr>
                    <m:oMath xmlns:m="http://schemas.openxmlformats.org/officeDocument/2006/math">
                      <m:nary>
                        <m:naryPr>
                          <m:limLoc m:val="subSup"/>
                          <m:ctrlPr>
                            <a:rPr lang="en-US" sz="4000" i="1">
                              <a:latin typeface="Cambria Math" panose="02040503050406030204" pitchFamily="18" charset="0"/>
                              <a:ea typeface="DengXian" panose="02010600030101010101"/>
                              <a:cs typeface="Times New Roman" panose="02020603050405020304" pitchFamily="18" charset="0"/>
                            </a:rPr>
                          </m:ctrlPr>
                        </m:naryPr>
                        <m:sub>
                          <m:r>
                            <a:rPr lang="id-ID" sz="4000" i="1">
                              <a:effectLst/>
                              <a:latin typeface="Cambria Math" panose="02040503050406030204" pitchFamily="18" charset="0"/>
                              <a:ea typeface="DengXian" panose="02010600030101010101"/>
                              <a:cs typeface="Times New Roman" panose="02020603050405020304" pitchFamily="18" charset="0"/>
                            </a:rPr>
                            <m:t>0</m:t>
                          </m:r>
                        </m:sub>
                        <m:sup>
                          <m:r>
                            <a:rPr lang="de-DE" sz="4000" i="1">
                              <a:effectLst/>
                              <a:latin typeface="Cambria Math" panose="02040503050406030204" pitchFamily="18" charset="0"/>
                              <a:ea typeface="DengXian" panose="02010600030101010101"/>
                              <a:cs typeface="Times New Roman" panose="02020603050405020304" pitchFamily="18" charset="0"/>
                            </a:rPr>
                            <m:t>∞</m:t>
                          </m:r>
                        </m:sup>
                        <m:e>
                          <m:sSup>
                            <m:sSupPr>
                              <m:ctrlPr>
                                <a:rPr lang="en-US" sz="4000" i="1">
                                  <a:effectLst/>
                                  <a:latin typeface="Cambria Math" panose="02040503050406030204" pitchFamily="18" charset="0"/>
                                  <a:ea typeface="DengXian" panose="02010600030101010101"/>
                                  <a:cs typeface="Times New Roman" panose="02020603050405020304" pitchFamily="18" charset="0"/>
                                </a:rPr>
                              </m:ctrlPr>
                            </m:sSupPr>
                            <m:e>
                              <m:r>
                                <a:rPr lang="de-DE" sz="4000" i="1">
                                  <a:effectLst/>
                                  <a:latin typeface="Cambria Math" panose="02040503050406030204" pitchFamily="18" charset="0"/>
                                  <a:ea typeface="DengXian" panose="02010600030101010101"/>
                                  <a:cs typeface="Times New Roman" panose="02020603050405020304" pitchFamily="18" charset="0"/>
                                </a:rPr>
                                <m:t>ⅇ</m:t>
                              </m:r>
                            </m:e>
                            <m:sup>
                              <m:r>
                                <a:rPr lang="de-DE" sz="4000" i="1">
                                  <a:effectLst/>
                                  <a:latin typeface="Cambria Math" panose="02040503050406030204" pitchFamily="18" charset="0"/>
                                  <a:ea typeface="DengXian" panose="02010600030101010101"/>
                                  <a:cs typeface="Times New Roman" panose="02020603050405020304" pitchFamily="18" charset="0"/>
                                </a:rPr>
                                <m:t>−</m:t>
                              </m:r>
                              <m:r>
                                <a:rPr lang="en-ID" sz="4000" i="1">
                                  <a:effectLst/>
                                  <a:latin typeface="Cambria Math" panose="02040503050406030204" pitchFamily="18" charset="0"/>
                                  <a:ea typeface="DengXian" panose="02010600030101010101"/>
                                  <a:cs typeface="Times New Roman" panose="02020603050405020304" pitchFamily="18" charset="0"/>
                                </a:rPr>
                                <m:t>𝑎𝑥</m:t>
                              </m:r>
                            </m:sup>
                          </m:sSup>
                          <m:func>
                            <m:funcPr>
                              <m:ctrlPr>
                                <a:rPr lang="en-US" sz="40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4000">
                                  <a:effectLst/>
                                  <a:latin typeface="Cambria Math" panose="02040503050406030204" pitchFamily="18" charset="0"/>
                                  <a:ea typeface="DengXian" panose="02010600030101010101"/>
                                  <a:cs typeface="Times New Roman" panose="02020603050405020304" pitchFamily="18" charset="0"/>
                                </a:rPr>
                                <m:t>cos</m:t>
                              </m:r>
                            </m:fName>
                            <m:e>
                              <m:r>
                                <a:rPr lang="id-ID" sz="4000" i="1">
                                  <a:effectLst/>
                                  <a:latin typeface="Cambria Math" panose="02040503050406030204" pitchFamily="18" charset="0"/>
                                  <a:ea typeface="DengXian" panose="02010600030101010101"/>
                                  <a:cs typeface="Times New Roman" panose="02020603050405020304" pitchFamily="18" charset="0"/>
                                </a:rPr>
                                <m:t>(</m:t>
                              </m:r>
                              <m:r>
                                <a:rPr lang="id-ID" sz="4000" i="1">
                                  <a:effectLst/>
                                  <a:latin typeface="Cambria Math" panose="02040503050406030204" pitchFamily="18" charset="0"/>
                                  <a:ea typeface="DengXian" panose="02010600030101010101"/>
                                  <a:cs typeface="Times New Roman" panose="02020603050405020304" pitchFamily="18" charset="0"/>
                                </a:rPr>
                                <m:t>𝑤𝑥</m:t>
                              </m:r>
                              <m:r>
                                <a:rPr lang="id-ID" sz="4000" i="1">
                                  <a:effectLst/>
                                  <a:latin typeface="Cambria Math" panose="02040503050406030204" pitchFamily="18" charset="0"/>
                                  <a:ea typeface="DengXian" panose="02010600030101010101"/>
                                  <a:cs typeface="Times New Roman" panose="02020603050405020304" pitchFamily="18" charset="0"/>
                                </a:rPr>
                                <m:t>) </m:t>
                              </m:r>
                              <m:r>
                                <a:rPr lang="id-ID" sz="4000" i="1">
                                  <a:effectLst/>
                                  <a:latin typeface="Cambria Math" panose="02040503050406030204" pitchFamily="18" charset="0"/>
                                  <a:ea typeface="DengXian" panose="02010600030101010101"/>
                                  <a:cs typeface="Times New Roman" panose="02020603050405020304" pitchFamily="18" charset="0"/>
                                </a:rPr>
                                <m:t>𝑑𝑥</m:t>
                              </m:r>
                            </m:e>
                          </m:func>
                        </m:e>
                      </m:nary>
                    </m:oMath>
                  </m:oMathPara>
                </a14:m>
                <a:endParaRPr lang="en-US" sz="4000">
                  <a:effectLst/>
                  <a:latin typeface="Calibri" panose="020F0502020204030204" pitchFamily="34" charset="0"/>
                  <a:ea typeface="DengXian" panose="02010600030101010101"/>
                  <a:cs typeface="Arial" panose="020B0604020202020204" pitchFamily="34" charset="0"/>
                </a:endParaRP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90059" y="2082400"/>
                <a:ext cx="5782142" cy="4097746"/>
              </a:xfrm>
              <a:blipFill>
                <a:blip r:embed="rId3"/>
                <a:stretch>
                  <a:fillRect l="-632" t="-2827"/>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a:p>
        </p:txBody>
      </p:sp>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Text Box 49">
            <a:extLst>
              <a:ext uri="{FF2B5EF4-FFF2-40B4-BE49-F238E27FC236}">
                <a16:creationId xmlns:a16="http://schemas.microsoft.com/office/drawing/2014/main" id="{41DF5D73-ED8E-420C-A6C6-25A8F681729A}"/>
              </a:ext>
            </a:extLst>
          </p:cNvPr>
          <p:cNvSpPr txBox="1">
            <a:spLocks noChangeArrowheads="1"/>
          </p:cNvSpPr>
          <p:nvPr/>
        </p:nvSpPr>
        <p:spPr bwMode="auto">
          <a:xfrm>
            <a:off x="5224057" y="2732903"/>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(2.1)</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sp>
        <p:nvSpPr>
          <p:cNvPr id="29" name="Text Box 49">
            <a:extLst>
              <a:ext uri="{FF2B5EF4-FFF2-40B4-BE49-F238E27FC236}">
                <a16:creationId xmlns:a16="http://schemas.microsoft.com/office/drawing/2014/main" id="{41DF5D73-ED8E-420C-A6C6-25A8F681729A}"/>
              </a:ext>
            </a:extLst>
          </p:cNvPr>
          <p:cNvSpPr txBox="1">
            <a:spLocks noChangeArrowheads="1"/>
          </p:cNvSpPr>
          <p:nvPr/>
        </p:nvSpPr>
        <p:spPr bwMode="auto">
          <a:xfrm>
            <a:off x="5224057" y="4131273"/>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(2.2)</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9" name="Text Placeholder 5">
                <a:extLst>
                  <a:ext uri="{FF2B5EF4-FFF2-40B4-BE49-F238E27FC236}">
                    <a16:creationId xmlns:a16="http://schemas.microsoft.com/office/drawing/2014/main" id="{48F37A8A-0327-4646-9549-237869B209B4}"/>
                  </a:ext>
                </a:extLst>
              </p:cNvPr>
              <p:cNvSpPr txBox="1">
                <a:spLocks/>
              </p:cNvSpPr>
              <p:nvPr/>
            </p:nvSpPr>
            <p:spPr>
              <a:xfrm>
                <a:off x="6386647" y="1771267"/>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spcAft>
                    <a:spcPts val="0"/>
                  </a:spcAft>
                </a:pPr>
                <a:r>
                  <a:rPr lang="de-DE" sz="1600">
                    <a:latin typeface="Times New Roman" panose="02020603050405020304" pitchFamily="18" charset="0"/>
                    <a:ea typeface="DengXian" panose="02010600030101010101"/>
                    <a:cs typeface="Arial" panose="020B0604020202020204" pitchFamily="34" charset="0"/>
                  </a:rPr>
                  <a:t>Dengan menggunakan integral parsial pertama, dapat ditentukan</a:t>
                </a:r>
                <a:endParaRPr lang="en-US" sz="1400">
                  <a:latin typeface="Calibri" panose="020F0502020204030204" pitchFamily="34" charset="0"/>
                  <a:ea typeface="DengXian" panose="02010600030101010101"/>
                  <a:cs typeface="Arial" panose="020B0604020202020204" pitchFamily="34" charset="0"/>
                </a:endParaRPr>
              </a:p>
              <a:p>
                <a:pPr marL="540385">
                  <a:lnSpc>
                    <a:spcPct val="150000"/>
                  </a:lnSpc>
                  <a:spcAft>
                    <a:spcPts val="0"/>
                  </a:spcAft>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ea typeface="DengXian" panose="02010600030101010101"/>
                          <a:cs typeface="Times New Roman" panose="02020603050405020304" pitchFamily="18" charset="0"/>
                        </a:rPr>
                        <m:t>𝑢</m:t>
                      </m:r>
                      <m:r>
                        <a:rPr lang="en-GB" sz="1600" i="1">
                          <a:latin typeface="Cambria Math" panose="02040503050406030204" pitchFamily="18" charset="0"/>
                          <a:ea typeface="DengXian" panose="02010600030101010101"/>
                          <a:cs typeface="Times New Roman" panose="02020603050405020304" pitchFamily="18" charset="0"/>
                        </a:rPr>
                        <m:t>=</m:t>
                      </m:r>
                      <m:func>
                        <m:funcPr>
                          <m:ctrlPr>
                            <a:rPr lang="en-US" sz="16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a:cs typeface="Times New Roman" panose="02020603050405020304" pitchFamily="18" charset="0"/>
                            </a:rPr>
                            <m:t>cos</m:t>
                          </m:r>
                        </m:fName>
                        <m:e>
                          <m:r>
                            <a:rPr lang="id-ID" sz="1600" i="1">
                              <a:effectLst/>
                              <a:latin typeface="Cambria Math" panose="02040503050406030204" pitchFamily="18" charset="0"/>
                              <a:ea typeface="DengXian" panose="02010600030101010101"/>
                              <a:cs typeface="Times New Roman" panose="02020603050405020304" pitchFamily="18" charset="0"/>
                            </a:rPr>
                            <m:t>(</m:t>
                          </m:r>
                          <m:r>
                            <a:rPr lang="id-ID" sz="1600" i="1">
                              <a:effectLst/>
                              <a:latin typeface="Cambria Math" panose="02040503050406030204" pitchFamily="18" charset="0"/>
                              <a:ea typeface="DengXian" panose="02010600030101010101"/>
                              <a:cs typeface="Times New Roman" panose="02020603050405020304" pitchFamily="18" charset="0"/>
                            </a:rPr>
                            <m:t>𝑤𝑥</m:t>
                          </m:r>
                          <m:r>
                            <a:rPr lang="id-ID" sz="1600" i="1">
                              <a:effectLst/>
                              <a:latin typeface="Cambria Math" panose="02040503050406030204" pitchFamily="18" charset="0"/>
                              <a:ea typeface="DengXian" panose="02010600030101010101"/>
                              <a:cs typeface="Times New Roman" panose="02020603050405020304" pitchFamily="18" charset="0"/>
                            </a:rPr>
                            <m:t>)</m:t>
                          </m:r>
                        </m:e>
                      </m:func>
                    </m:oMath>
                  </m:oMathPara>
                </a14:m>
                <a:endParaRPr lang="en-US" sz="1600">
                  <a:effectLst/>
                  <a:latin typeface="Calibri" panose="020F0502020204030204" pitchFamily="34" charset="0"/>
                  <a:ea typeface="DengXian" panose="02010600030101010101"/>
                  <a:cs typeface="Arial" panose="020B0604020202020204" pitchFamily="34" charset="0"/>
                </a:endParaRPr>
              </a:p>
              <a:p>
                <a:pPr marL="540385">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1600" i="1">
                              <a:effectLst/>
                              <a:latin typeface="Cambria Math" panose="02040503050406030204" pitchFamily="18" charset="0"/>
                              <a:ea typeface="DengXian" panose="02010600030101010101"/>
                              <a:cs typeface="Times New Roman" panose="02020603050405020304" pitchFamily="18" charset="0"/>
                            </a:rPr>
                          </m:ctrlPr>
                        </m:sSupPr>
                        <m:e>
                          <m:r>
                            <a:rPr lang="en-ID" sz="1600" i="1">
                              <a:effectLst/>
                              <a:latin typeface="Cambria Math" panose="02040503050406030204" pitchFamily="18" charset="0"/>
                              <a:ea typeface="DengXian" panose="02010600030101010101"/>
                              <a:cs typeface="Times New Roman" panose="02020603050405020304" pitchFamily="18" charset="0"/>
                            </a:rPr>
                            <m:t>𝑢</m:t>
                          </m:r>
                        </m:e>
                        <m:sup>
                          <m:r>
                            <a:rPr lang="en-ID" sz="1600" i="1">
                              <a:effectLst/>
                              <a:latin typeface="Cambria Math" panose="02040503050406030204" pitchFamily="18" charset="0"/>
                              <a:ea typeface="DengXian" panose="02010600030101010101"/>
                              <a:cs typeface="Times New Roman" panose="02020603050405020304" pitchFamily="18" charset="0"/>
                            </a:rPr>
                            <m:t>′</m:t>
                          </m:r>
                        </m:sup>
                      </m:sSup>
                      <m:r>
                        <a:rPr lang="en-ID" sz="1600" i="1">
                          <a:effectLst/>
                          <a:latin typeface="Cambria Math" panose="02040503050406030204" pitchFamily="18" charset="0"/>
                          <a:ea typeface="DengXian" panose="02010600030101010101"/>
                          <a:cs typeface="Times New Roman" panose="02020603050405020304" pitchFamily="18" charset="0"/>
                        </a:rPr>
                        <m:t>=−</m:t>
                      </m:r>
                      <m:r>
                        <a:rPr lang="en-ID" sz="1600" i="1">
                          <a:effectLst/>
                          <a:latin typeface="Cambria Math" panose="02040503050406030204" pitchFamily="18" charset="0"/>
                          <a:ea typeface="DengXian" panose="02010600030101010101"/>
                          <a:cs typeface="Times New Roman" panose="02020603050405020304" pitchFamily="18" charset="0"/>
                        </a:rPr>
                        <m:t>𝑤</m:t>
                      </m:r>
                      <m:func>
                        <m:funcPr>
                          <m:ctrlPr>
                            <a:rPr lang="en-US" sz="16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en-ID" sz="1600">
                              <a:effectLst/>
                              <a:latin typeface="Cambria Math" panose="02040503050406030204" pitchFamily="18" charset="0"/>
                              <a:ea typeface="DengXian" panose="02010600030101010101"/>
                              <a:cs typeface="Times New Roman" panose="02020603050405020304" pitchFamily="18" charset="0"/>
                            </a:rPr>
                            <m:t>sin</m:t>
                          </m:r>
                        </m:fName>
                        <m:e>
                          <m:r>
                            <a:rPr lang="en-ID" sz="1600" i="1">
                              <a:effectLst/>
                              <a:latin typeface="Cambria Math" panose="02040503050406030204" pitchFamily="18" charset="0"/>
                              <a:ea typeface="DengXian" panose="02010600030101010101"/>
                              <a:cs typeface="Times New Roman" panose="02020603050405020304" pitchFamily="18" charset="0"/>
                            </a:rPr>
                            <m:t>(</m:t>
                          </m:r>
                          <m:r>
                            <a:rPr lang="en-ID" sz="1600" i="1">
                              <a:effectLst/>
                              <a:latin typeface="Cambria Math" panose="02040503050406030204" pitchFamily="18" charset="0"/>
                              <a:ea typeface="DengXian" panose="02010600030101010101"/>
                              <a:cs typeface="Times New Roman" panose="02020603050405020304" pitchFamily="18" charset="0"/>
                            </a:rPr>
                            <m:t>𝑤𝑥</m:t>
                          </m:r>
                        </m:e>
                      </m:func>
                      <m:r>
                        <a:rPr lang="en-ID" sz="1600" i="1">
                          <a:effectLst/>
                          <a:latin typeface="Cambria Math" panose="02040503050406030204" pitchFamily="18" charset="0"/>
                          <a:ea typeface="DengXian" panose="02010600030101010101"/>
                          <a:cs typeface="Times New Roman" panose="02020603050405020304" pitchFamily="18" charset="0"/>
                        </a:rPr>
                        <m:t>)</m:t>
                      </m:r>
                    </m:oMath>
                  </m:oMathPara>
                </a14:m>
                <a:endParaRPr lang="en-GB" sz="1600" i="1">
                  <a:latin typeface="Cambria Math" panose="02040503050406030204" pitchFamily="18" charset="0"/>
                  <a:ea typeface="DengXian" panose="02010600030101010101"/>
                  <a:cs typeface="Times New Roman" panose="02020603050405020304" pitchFamily="18" charset="0"/>
                </a:endParaRPr>
              </a:p>
              <a:p>
                <a:pPr marL="540385">
                  <a:lnSpc>
                    <a:spcPct val="150000"/>
                  </a:lnSpc>
                </a:pPr>
                <a14:m>
                  <m:oMath xmlns:m="http://schemas.openxmlformats.org/officeDocument/2006/math">
                    <m:sSup>
                      <m:sSupPr>
                        <m:ctrlPr>
                          <a:rPr lang="en-US" sz="1600" i="1">
                            <a:effectLst/>
                            <a:latin typeface="Cambria Math" panose="02040503050406030204" pitchFamily="18" charset="0"/>
                            <a:ea typeface="DengXian" panose="02010600030101010101"/>
                            <a:cs typeface="Times New Roman" panose="02020603050405020304" pitchFamily="18" charset="0"/>
                          </a:rPr>
                        </m:ctrlPr>
                      </m:sSupPr>
                      <m:e>
                        <m:r>
                          <a:rPr lang="en-ID" sz="1600" i="1">
                            <a:effectLst/>
                            <a:latin typeface="Cambria Math" panose="02040503050406030204" pitchFamily="18" charset="0"/>
                            <a:ea typeface="DengXian" panose="02010600030101010101"/>
                            <a:cs typeface="Times New Roman" panose="02020603050405020304" pitchFamily="18" charset="0"/>
                          </a:rPr>
                          <m:t>𝑣</m:t>
                        </m:r>
                      </m:e>
                      <m:sup>
                        <m:r>
                          <a:rPr lang="en-ID" sz="1600" i="1">
                            <a:effectLst/>
                            <a:latin typeface="Cambria Math" panose="02040503050406030204" pitchFamily="18" charset="0"/>
                            <a:ea typeface="DengXian" panose="02010600030101010101"/>
                            <a:cs typeface="Times New Roman" panose="02020603050405020304" pitchFamily="18" charset="0"/>
                          </a:rPr>
                          <m:t>′</m:t>
                        </m:r>
                      </m:sup>
                    </m:sSup>
                    <m:r>
                      <a:rPr lang="en-ID" sz="1600" i="1">
                        <a:effectLst/>
                        <a:latin typeface="Cambria Math" panose="02040503050406030204" pitchFamily="18" charset="0"/>
                        <a:ea typeface="DengXian" panose="02010600030101010101"/>
                        <a:cs typeface="Times New Roman" panose="02020603050405020304" pitchFamily="18" charset="0"/>
                      </a:rPr>
                      <m:t>=</m:t>
                    </m:r>
                    <m:sSup>
                      <m:sSupPr>
                        <m:ctrlPr>
                          <a:rPr lang="en-US" sz="1600" i="1">
                            <a:effectLst/>
                            <a:latin typeface="Cambria Math" panose="02040503050406030204" pitchFamily="18" charset="0"/>
                            <a:ea typeface="DengXian" panose="02010600030101010101"/>
                            <a:cs typeface="Times New Roman" panose="02020603050405020304" pitchFamily="18" charset="0"/>
                          </a:rPr>
                        </m:ctrlPr>
                      </m:sSupPr>
                      <m:e>
                        <m:r>
                          <a:rPr lang="de-DE" sz="1600" i="1">
                            <a:effectLst/>
                            <a:latin typeface="Cambria Math" panose="02040503050406030204" pitchFamily="18" charset="0"/>
                            <a:ea typeface="DengXian" panose="02010600030101010101"/>
                            <a:cs typeface="Times New Roman" panose="02020603050405020304" pitchFamily="18" charset="0"/>
                          </a:rPr>
                          <m:t>ⅇ</m:t>
                        </m:r>
                      </m:e>
                      <m:sup>
                        <m:r>
                          <a:rPr lang="de-DE" sz="1600" i="1">
                            <a:effectLst/>
                            <a:latin typeface="Cambria Math" panose="02040503050406030204" pitchFamily="18" charset="0"/>
                            <a:ea typeface="DengXian" panose="02010600030101010101"/>
                            <a:cs typeface="Times New Roman" panose="02020603050405020304" pitchFamily="18" charset="0"/>
                          </a:rPr>
                          <m:t>−</m:t>
                        </m:r>
                        <m:r>
                          <a:rPr lang="en-ID" sz="1600" i="1">
                            <a:effectLst/>
                            <a:latin typeface="Cambria Math" panose="02040503050406030204" pitchFamily="18" charset="0"/>
                            <a:ea typeface="DengXian" panose="02010600030101010101"/>
                            <a:cs typeface="Times New Roman" panose="02020603050405020304" pitchFamily="18" charset="0"/>
                          </a:rPr>
                          <m:t>𝑎𝑥</m:t>
                        </m:r>
                      </m:sup>
                    </m:sSup>
                  </m:oMath>
                </a14:m>
                <a:r>
                  <a:rPr lang="en-ID" sz="1600">
                    <a:effectLst/>
                    <a:latin typeface="Calibri" panose="020F0502020204030204" pitchFamily="34" charset="0"/>
                    <a:ea typeface="DengXian" panose="02010600030101010101"/>
                    <a:cs typeface="Arial" panose="020B0604020202020204" pitchFamily="34" charset="0"/>
                  </a:rPr>
                  <a:t>  </a:t>
                </a:r>
                <a:endParaRPr lang="en-GB" sz="1600" i="1">
                  <a:effectLst/>
                  <a:latin typeface="Cambria Math" panose="02040503050406030204" pitchFamily="18" charset="0"/>
                  <a:ea typeface="DengXian" panose="02010600030101010101"/>
                  <a:cs typeface="Times New Roman" panose="02020603050405020304" pitchFamily="18" charset="0"/>
                </a:endParaRPr>
              </a:p>
              <a:p>
                <a:pPr>
                  <a:spcAft>
                    <a:spcPts val="800"/>
                  </a:spcAft>
                </a:pPr>
                <a14:m>
                  <m:oMath xmlns:m="http://schemas.openxmlformats.org/officeDocument/2006/math">
                    <m:r>
                      <a:rPr lang="en-GB" sz="1600" i="1">
                        <a:effectLst/>
                        <a:latin typeface="Cambria Math" panose="02040503050406030204" pitchFamily="18" charset="0"/>
                        <a:ea typeface="DengXian" panose="02010600030101010101"/>
                        <a:cs typeface="Times New Roman" panose="02020603050405020304" pitchFamily="18" charset="0"/>
                      </a:rPr>
                      <m:t>𝑣</m:t>
                    </m:r>
                    <m:r>
                      <a:rPr lang="en-GB" sz="1600" i="1">
                        <a:effectLst/>
                        <a:latin typeface="Cambria Math" panose="02040503050406030204" pitchFamily="18" charset="0"/>
                        <a:ea typeface="DengXian" panose="02010600030101010101"/>
                        <a:cs typeface="Times New Roman" panose="02020603050405020304" pitchFamily="18" charset="0"/>
                      </a:rPr>
                      <m:t>=−</m:t>
                    </m:r>
                    <m:f>
                      <m:fPr>
                        <m:ctrlPr>
                          <a:rPr lang="en-US" sz="1600" i="1">
                            <a:effectLst/>
                            <a:latin typeface="Cambria Math" panose="02040503050406030204" pitchFamily="18" charset="0"/>
                            <a:cs typeface="Times New Roman" panose="02020603050405020304" pitchFamily="18" charset="0"/>
                          </a:rPr>
                        </m:ctrlPr>
                      </m:fPr>
                      <m:num>
                        <m:sSup>
                          <m:sSupPr>
                            <m:ctrlPr>
                              <a:rPr lang="en-US"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a:cs typeface="Times New Roman" panose="02020603050405020304" pitchFamily="18" charset="0"/>
                              </a:rPr>
                              <m:t>ⅇ</m:t>
                            </m:r>
                          </m:e>
                          <m:sup>
                            <m:r>
                              <a:rPr lang="de-DE" sz="1600" i="1">
                                <a:effectLst/>
                                <a:latin typeface="Cambria Math" panose="02040503050406030204" pitchFamily="18" charset="0"/>
                                <a:ea typeface="DengXian" panose="02010600030101010101"/>
                                <a:cs typeface="Times New Roman" panose="02020603050405020304" pitchFamily="18" charset="0"/>
                              </a:rPr>
                              <m:t>−</m:t>
                            </m:r>
                            <m:r>
                              <a:rPr lang="en-ID" sz="1600" i="1">
                                <a:effectLst/>
                                <a:latin typeface="Cambria Math" panose="02040503050406030204" pitchFamily="18" charset="0"/>
                                <a:ea typeface="DengXian" panose="02010600030101010101"/>
                                <a:cs typeface="Times New Roman" panose="02020603050405020304" pitchFamily="18" charset="0"/>
                              </a:rPr>
                              <m:t>𝑎𝑥</m:t>
                            </m:r>
                          </m:sup>
                        </m:sSup>
                      </m:num>
                      <m:den>
                        <m:r>
                          <a:rPr lang="id-ID" sz="1600" i="1">
                            <a:effectLst/>
                            <a:latin typeface="Cambria Math" panose="02040503050406030204" pitchFamily="18" charset="0"/>
                            <a:ea typeface="DengXian" panose="02010600030101010101"/>
                            <a:cs typeface="Times New Roman" panose="02020603050405020304" pitchFamily="18" charset="0"/>
                          </a:rPr>
                          <m:t>𝑎</m:t>
                        </m:r>
                      </m:den>
                    </m:f>
                  </m:oMath>
                </a14:m>
                <a:r>
                  <a:rPr lang="en-US" sz="1600">
                    <a:effectLst/>
                  </a:rPr>
                  <a:t> </a:t>
                </a:r>
                <a:r>
                  <a:rPr lang="en-ID" sz="1600">
                    <a:effectLst/>
                    <a:latin typeface="Calibri" panose="020F0502020204030204" pitchFamily="34" charset="0"/>
                    <a:ea typeface="DengXian" panose="02010600030101010101"/>
                    <a:cs typeface="Arial" panose="020B0604020202020204" pitchFamily="34" charset="0"/>
                  </a:rPr>
                  <a:t>  </a:t>
                </a:r>
              </a:p>
              <a:p>
                <a:pPr algn="l">
                  <a:spcAft>
                    <a:spcPts val="800"/>
                  </a:spcAft>
                </a:pPr>
                <a:r>
                  <a:rPr lang="en-GB" sz="1600" err="1"/>
                  <a:t>Maka</a:t>
                </a:r>
                <a:r>
                  <a:rPr lang="en-GB" sz="1600"/>
                  <a:t>, </a:t>
                </a:r>
              </a:p>
              <a:p>
                <a:pPr marL="540385">
                  <a:lnSpc>
                    <a:spcPct val="150000"/>
                  </a:lnSpc>
                  <a:spcAft>
                    <a:spcPts val="800"/>
                  </a:spcAft>
                </a:pPr>
                <a14:m>
                  <m:oMath xmlns:m="http://schemas.openxmlformats.org/officeDocument/2006/math">
                    <m:nary>
                      <m:naryPr>
                        <m:limLoc m:val="undOvr"/>
                        <m:subHide m:val="on"/>
                        <m:supHide m:val="on"/>
                        <m:ctrlPr>
                          <a:rPr lang="en-ID" sz="1800" i="1"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r>
                              <a:rPr lang="en-ID" sz="18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en-GB" sz="18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r>
                                  <a:rPr lang="en-ID" sz="18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r>
                              <a:rPr lang="id-ID" sz="1800" i="1">
                                <a:effectLst/>
                                <a:latin typeface="Cambria Math" panose="02040503050406030204" pitchFamily="18" charset="0"/>
                                <a:ea typeface="DengXian" panose="02010600030101010101" pitchFamily="2" charset="-122"/>
                                <a:cs typeface="Times New Roman" panose="02020603050405020304" pitchFamily="18" charset="0"/>
                              </a:rPr>
                              <m:t>𝑎</m:t>
                            </m:r>
                          </m:den>
                        </m:f>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fName>
                      <m:e>
                        <m:nary>
                          <m:naryPr>
                            <m:limLoc m:val="undOvr"/>
                            <m:subHide m:val="on"/>
                            <m:supHide m:val="on"/>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naryPr>
                          <m:sub/>
                          <m:sup/>
                          <m:e>
                            <m:f>
                              <m:f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800" i="1">
                                        <a:effectLst/>
                                        <a:latin typeface="Cambria Math" panose="02040503050406030204" pitchFamily="18" charset="0"/>
                                        <a:ea typeface="DengXian" panose="02010600030101010101" pitchFamily="2" charset="-122"/>
                                        <a:cs typeface="Times New Roman" panose="02020603050405020304" pitchFamily="18" charset="0"/>
                                      </a:rPr>
                                      <m:t>𝑤</m:t>
                                    </m:r>
                                    <m:r>
                                      <a:rPr lang="de-DE"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r>
                                      <a:rPr lang="en-ID" sz="18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r>
                                  <a:rPr lang="id-ID" sz="1800" i="1">
                                    <a:effectLst/>
                                    <a:latin typeface="Cambria Math" panose="02040503050406030204" pitchFamily="18" charset="0"/>
                                    <a:ea typeface="DengXian" panose="02010600030101010101" pitchFamily="2" charset="-122"/>
                                    <a:cs typeface="Times New Roman" panose="02020603050405020304" pitchFamily="18" charset="0"/>
                                  </a:rPr>
                                  <m:t>𝑎</m:t>
                                </m:r>
                              </m:den>
                            </m:f>
                            <m:r>
                              <a:rPr lang="id-ID" sz="1800" i="1">
                                <a:effectLst/>
                                <a:latin typeface="Cambria Math" panose="02040503050406030204" pitchFamily="18" charset="0"/>
                                <a:ea typeface="DengXian" panose="02010600030101010101" pitchFamily="2" charset="-122"/>
                                <a:cs typeface="Times New Roman" panose="02020603050405020304" pitchFamily="18" charset="0"/>
                              </a:rPr>
                              <m:t>𝑑𝑥</m:t>
                            </m:r>
                          </m:e>
                        </m:nary>
                      </m:e>
                    </m:func>
                  </m:oMath>
                </a14:m>
                <a:r>
                  <a:rPr lang="en-ID" sz="1800">
                    <a:effectLst/>
                    <a:latin typeface="Calibri" panose="020F0502020204030204" pitchFamily="34" charset="0"/>
                    <a:ea typeface="DengXian" panose="02010600030101010101" pitchFamily="2" charset="-122"/>
                    <a:cs typeface="Arial" panose="020B0604020202020204" pitchFamily="34" charset="0"/>
                  </a:rPr>
                  <a:t> </a:t>
                </a:r>
                <a:r>
                  <a:rPr lang="en-ID" sz="1600">
                    <a:effectLst/>
                    <a:latin typeface="Calibri" panose="020F0502020204030204" pitchFamily="34" charset="0"/>
                    <a:ea typeface="DengXian" panose="02010600030101010101" pitchFamily="2" charset="-122"/>
                    <a:cs typeface="Arial" panose="020B0604020202020204" pitchFamily="34" charset="0"/>
                  </a:rPr>
                  <a:t> </a:t>
                </a:r>
                <a:endParaRPr lang="en-GB" sz="1600"/>
              </a:p>
            </p:txBody>
          </p:sp>
        </mc:Choice>
        <mc:Fallback>
          <p:sp>
            <p:nvSpPr>
              <p:cNvPr id="9"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386647" y="1771267"/>
                <a:ext cx="5782142" cy="4097746"/>
              </a:xfrm>
              <a:prstGeom prst="rect">
                <a:avLst/>
              </a:prstGeom>
              <a:blipFill>
                <a:blip r:embed="rId4"/>
                <a:stretch>
                  <a:fillRect l="-633" b="-16220"/>
                </a:stretch>
              </a:blipFill>
            </p:spPr>
            <p:txBody>
              <a:bodyPr/>
              <a:lstStyle/>
              <a:p>
                <a:r>
                  <a:rPr lang="en-US">
                    <a:noFill/>
                  </a:rPr>
                  <a:t> </a:t>
                </a:r>
              </a:p>
            </p:txBody>
          </p:sp>
        </mc:Fallback>
      </mc:AlternateContent>
      <p:sp>
        <p:nvSpPr>
          <p:cNvPr id="12" name="Slide Number Placeholder 3">
            <a:extLst>
              <a:ext uri="{FF2B5EF4-FFF2-40B4-BE49-F238E27FC236}">
                <a16:creationId xmlns:a16="http://schemas.microsoft.com/office/drawing/2014/main" id="{9162D1C3-9E14-47C4-86FB-A0A2A95D6FCD}"/>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//13</a:t>
            </a:r>
          </a:p>
        </p:txBody>
      </p:sp>
    </p:spTree>
    <p:extLst>
      <p:ext uri="{BB962C8B-B14F-4D97-AF65-F5344CB8AC3E}">
        <p14:creationId xmlns:p14="http://schemas.microsoft.com/office/powerpoint/2010/main" val="292449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997697" y="2080419"/>
                <a:ext cx="10196606" cy="4084867"/>
              </a:xfrm>
            </p:spPr>
            <p:txBody>
              <a:bodyPr>
                <a:normAutofit fontScale="77500" lnSpcReduction="20000"/>
              </a:bodyPr>
              <a:lstStyle/>
              <a:p>
                <a:pPr lvl="0" algn="l">
                  <a:lnSpc>
                    <a:spcPct val="150000"/>
                  </a:lnSpc>
                </a:pPr>
                <a:r>
                  <a:rPr lang="de-DE" sz="2100">
                    <a:effectLst/>
                    <a:latin typeface="Times New Roman" panose="02020603050405020304" pitchFamily="18" charset="0"/>
                    <a:ea typeface="DengXian" panose="02010600030101010101" pitchFamily="2" charset="-122"/>
                    <a:cs typeface="Arial" panose="020B0604020202020204" pitchFamily="34" charset="0"/>
                  </a:rPr>
                  <a:t>Dengan menggunakan integral parsial kedua, dapat ditentukan</a:t>
                </a:r>
                <a:endParaRPr lang="en-ID" sz="2100">
                  <a:effectLst/>
                  <a:latin typeface="Calibri" panose="020F0502020204030204" pitchFamily="34" charset="0"/>
                  <a:ea typeface="DengXian" panose="02010600030101010101" pitchFamily="2" charset="-122"/>
                  <a:cs typeface="Arial" panose="020B0604020202020204" pitchFamily="34" charset="0"/>
                </a:endParaRPr>
              </a:p>
              <a:p>
                <a:pPr marL="540385">
                  <a:lnSpc>
                    <a:spcPct val="150000"/>
                  </a:lnSpc>
                </a:pPr>
                <a14:m>
                  <m:oMathPara xmlns:m="http://schemas.openxmlformats.org/officeDocument/2006/math">
                    <m:oMathParaPr>
                      <m:jc m:val="centerGroup"/>
                    </m:oMathParaPr>
                    <m:oMath xmlns:m="http://schemas.openxmlformats.org/officeDocument/2006/math">
                      <m:r>
                        <a:rPr lang="en-GB" sz="2100" i="1">
                          <a:effectLst/>
                          <a:latin typeface="Cambria Math" panose="02040503050406030204" pitchFamily="18" charset="0"/>
                          <a:ea typeface="DengXian" panose="02010600030101010101" pitchFamily="2" charset="-122"/>
                          <a:cs typeface="Times New Roman" panose="02020603050405020304" pitchFamily="18" charset="0"/>
                        </a:rPr>
                        <m:t>𝑢</m:t>
                      </m:r>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ID" sz="2100">
                              <a:effectLst/>
                              <a:latin typeface="Cambria Math" panose="02040503050406030204" pitchFamily="18" charset="0"/>
                              <a:ea typeface="DengXian" panose="02010600030101010101" pitchFamily="2" charset="-122"/>
                              <a:cs typeface="Times New Roman" panose="02020603050405020304" pitchFamily="18" charset="0"/>
                            </a:rPr>
                            <m:t>sin</m:t>
                          </m:r>
                        </m:fName>
                        <m:e>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𝑤𝑥</m:t>
                          </m:r>
                        </m:e>
                      </m:func>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ID" sz="2100">
                  <a:effectLst/>
                  <a:latin typeface="Calibri" panose="020F0502020204030204" pitchFamily="34" charset="0"/>
                  <a:ea typeface="DengXian" panose="02010600030101010101" pitchFamily="2" charset="-122"/>
                  <a:cs typeface="Arial" panose="020B0604020202020204" pitchFamily="34" charset="0"/>
                </a:endParaRPr>
              </a:p>
              <a:p>
                <a:pPr marL="540385">
                  <a:lnSpc>
                    <a:spcPct val="150000"/>
                  </a:lnSpc>
                </a:pPr>
                <a14:m>
                  <m:oMathPara xmlns:m="http://schemas.openxmlformats.org/officeDocument/2006/math">
                    <m:oMathParaPr>
                      <m:jc m:val="centerGroup"/>
                    </m:oMathParaPr>
                    <m:oMath xmlns:m="http://schemas.openxmlformats.org/officeDocument/2006/math">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𝑢</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sup>
                      </m:sSup>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2</m:t>
                          </m:r>
                        </m:sup>
                      </m:sSup>
                      <m:func>
                        <m:func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ID" sz="2100">
                              <a:effectLst/>
                              <a:latin typeface="Cambria Math" panose="02040503050406030204" pitchFamily="18" charset="0"/>
                              <a:ea typeface="DengXian" panose="02010600030101010101" pitchFamily="2" charset="-122"/>
                              <a:cs typeface="Times New Roman" panose="02020603050405020304" pitchFamily="18" charset="0"/>
                            </a:rPr>
                            <m:t>cos</m:t>
                          </m:r>
                        </m:fName>
                        <m:e>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𝑤𝑥</m:t>
                          </m:r>
                        </m:e>
                      </m:func>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ID" sz="2100">
                  <a:effectLst/>
                  <a:latin typeface="Calibri" panose="020F0502020204030204" pitchFamily="34" charset="0"/>
                  <a:ea typeface="DengXian" panose="02010600030101010101" pitchFamily="2" charset="-122"/>
                  <a:cs typeface="Arial" panose="020B0604020202020204" pitchFamily="34" charset="0"/>
                </a:endParaRPr>
              </a:p>
              <a:p>
                <a:pPr marL="540385">
                  <a:lnSpc>
                    <a:spcPct val="150000"/>
                  </a:lnSpc>
                </a:pPr>
                <a14:m>
                  <m:oMathPara xmlns:m="http://schemas.openxmlformats.org/officeDocument/2006/math">
                    <m:oMathParaPr>
                      <m:jc m:val="centerGroup"/>
                    </m:oMathParaPr>
                    <m:oMath xmlns:m="http://schemas.openxmlformats.org/officeDocument/2006/math">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𝑣</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sup>
                      </m:sSup>
                      <m:r>
                        <a:rPr lang="en-ID" sz="2100" i="1">
                          <a:effectLst/>
                          <a:latin typeface="Cambria Math" panose="02040503050406030204" pitchFamily="18" charset="0"/>
                          <a:ea typeface="DengXian" panose="02010600030101010101" pitchFamily="2" charset="-122"/>
                          <a:cs typeface="Times New Roman" panose="02020603050405020304" pitchFamily="18" charset="0"/>
                        </a:rPr>
                        <m:t>=</m:t>
                      </m:r>
                      <m:r>
                        <a:rPr lang="id-ID" sz="21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num>
                        <m:den>
                          <m:r>
                            <a:rPr lang="id-ID" sz="2100" i="1">
                              <a:effectLst/>
                              <a:latin typeface="Cambria Math" panose="02040503050406030204" pitchFamily="18" charset="0"/>
                              <a:ea typeface="DengXian" panose="02010600030101010101" pitchFamily="2" charset="-122"/>
                              <a:cs typeface="Times New Roman" panose="02020603050405020304" pitchFamily="18" charset="0"/>
                            </a:rPr>
                            <m:t>𝑎</m:t>
                          </m:r>
                        </m:den>
                      </m:f>
                    </m:oMath>
                  </m:oMathPara>
                </a14:m>
                <a:endParaRPr lang="en-ID" sz="2100">
                  <a:effectLst/>
                  <a:latin typeface="Calibri" panose="020F0502020204030204" pitchFamily="34" charset="0"/>
                  <a:ea typeface="DengXian" panose="02010600030101010101" pitchFamily="2" charset="-122"/>
                  <a:cs typeface="Arial" panose="020B0604020202020204" pitchFamily="34" charset="0"/>
                </a:endParaRPr>
              </a:p>
              <a:p>
                <a:pPr marL="540385">
                  <a:lnSpc>
                    <a:spcPct val="150000"/>
                  </a:lnSpc>
                  <a:spcAft>
                    <a:spcPts val="800"/>
                  </a:spcAft>
                </a:pPr>
                <a14:m>
                  <m:oMathPara xmlns:m="http://schemas.openxmlformats.org/officeDocument/2006/math">
                    <m:oMathParaPr>
                      <m:jc m:val="centerGroup"/>
                    </m:oMathParaPr>
                    <m:oMath xmlns:m="http://schemas.openxmlformats.org/officeDocument/2006/math">
                      <m:r>
                        <a:rPr lang="en-GB" sz="2100" i="1">
                          <a:effectLst/>
                          <a:latin typeface="Cambria Math" panose="02040503050406030204" pitchFamily="18" charset="0"/>
                          <a:ea typeface="DengXian" panose="02010600030101010101" pitchFamily="2" charset="-122"/>
                          <a:cs typeface="Times New Roman" panose="02020603050405020304" pitchFamily="18" charset="0"/>
                        </a:rPr>
                        <m:t>𝑣</m:t>
                      </m:r>
                      <m:r>
                        <a:rPr lang="en-GB" sz="21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num>
                        <m:den>
                          <m:sSup>
                            <m:sSupPr>
                              <m:ctrlPr>
                                <a:rPr lang="en-ID" sz="21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GB" sz="2100">
                  <a:effectLst/>
                  <a:latin typeface="Times New Roman" panose="02020603050405020304" pitchFamily="18" charset="0"/>
                  <a:ea typeface="DengXian" panose="02010600030101010101" pitchFamily="2" charset="-122"/>
                  <a:cs typeface="Arial" panose="020B0604020202020204" pitchFamily="34" charset="0"/>
                </a:endParaRPr>
              </a:p>
              <a:p>
                <a:pPr marL="540385" algn="just">
                  <a:lnSpc>
                    <a:spcPct val="150000"/>
                  </a:lnSpc>
                  <a:spcAft>
                    <a:spcPts val="800"/>
                  </a:spcAft>
                </a:pPr>
                <a:r>
                  <a:rPr lang="en-GB" sz="2100" err="1">
                    <a:effectLst/>
                    <a:latin typeface="Times New Roman" panose="02020603050405020304" pitchFamily="18" charset="0"/>
                    <a:ea typeface="DengXian" panose="02010600030101010101" pitchFamily="2" charset="-122"/>
                    <a:cs typeface="Arial" panose="020B0604020202020204" pitchFamily="34" charset="0"/>
                  </a:rPr>
                  <a:t>Maka</a:t>
                </a:r>
                <a:r>
                  <a:rPr lang="en-GB" sz="2100">
                    <a:effectLst/>
                    <a:latin typeface="Times New Roman" panose="02020603050405020304" pitchFamily="18" charset="0"/>
                    <a:ea typeface="DengXian" panose="02010600030101010101" pitchFamily="2" charset="-122"/>
                    <a:cs typeface="Arial" panose="020B0604020202020204" pitchFamily="34" charset="0"/>
                  </a:rPr>
                  <a:t>,</a:t>
                </a:r>
                <a:endParaRPr lang="en-ID" sz="2100">
                  <a:effectLst/>
                  <a:latin typeface="Calibri" panose="020F0502020204030204" pitchFamily="34" charset="0"/>
                  <a:ea typeface="DengXian" panose="02010600030101010101" pitchFamily="2" charset="-122"/>
                  <a:cs typeface="Arial" panose="020B0604020202020204" pitchFamily="34" charset="0"/>
                </a:endParaRPr>
              </a:p>
              <a:p>
                <a:pPr/>
                <a14:m>
                  <m:oMathPara xmlns:m="http://schemas.openxmlformats.org/officeDocument/2006/math">
                    <m:oMathParaPr>
                      <m:jc m:val="center"/>
                    </m:oMathParaPr>
                    <m:oMath xmlns:m="http://schemas.openxmlformats.org/officeDocument/2006/math">
                      <m:nary>
                        <m:naryPr>
                          <m:limLoc m:val="undOvr"/>
                          <m:subHide m:val="on"/>
                          <m:supHide m:val="on"/>
                          <m:ctrlPr>
                            <a:rPr lang="en-ID" sz="2100" i="1">
                              <a:effectLst/>
                              <a:latin typeface="Cambria Math" panose="02040503050406030204" pitchFamily="18" charset="0"/>
                              <a:cs typeface="Times New Roman" panose="02020603050405020304" pitchFamily="18" charset="0"/>
                            </a:rPr>
                          </m:ctrlPr>
                        </m:naryPr>
                        <m:sub/>
                        <m:sup/>
                        <m:e>
                          <m:sSup>
                            <m:sSupPr>
                              <m:ctrlPr>
                                <a:rPr lang="en-ID" sz="2100" i="1">
                                  <a:effectLst/>
                                  <a:latin typeface="Cambria Math" panose="02040503050406030204" pitchFamily="18" charset="0"/>
                                  <a:cs typeface="Times New Roman" panose="02020603050405020304" pitchFamily="18" charset="0"/>
                                </a:rPr>
                              </m:ctrlPr>
                            </m:sSupPr>
                            <m:e>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2100" i="1">
                                  <a:effectLst/>
                                  <a:latin typeface="Cambria Math" panose="02040503050406030204" pitchFamily="18" charset="0"/>
                                  <a:cs typeface="Times New Roman" panose="02020603050405020304" pitchFamily="18" charset="0"/>
                                </a:rPr>
                              </m:ctrlPr>
                            </m:funcPr>
                            <m:fName>
                              <m:func>
                                <m:funcPr>
                                  <m:ctrlPr>
                                    <a:rPr lang="en-ID" sz="2100" i="1">
                                      <a:effectLst/>
                                      <a:latin typeface="Cambria Math" panose="02040503050406030204" pitchFamily="18" charset="0"/>
                                      <a:cs typeface="Times New Roman" panose="02020603050405020304" pitchFamily="18" charset="0"/>
                                    </a:rPr>
                                  </m:ctrlPr>
                                </m:funcPr>
                                <m:fName>
                                  <m:r>
                                    <m:rPr>
                                      <m:sty m:val="p"/>
                                    </m:rPr>
                                    <a:rPr lang="id-ID" sz="21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2100" i="1">
                                          <a:effectLst/>
                                          <a:latin typeface="Cambria Math" panose="02040503050406030204" pitchFamily="18" charset="0"/>
                                          <a:cs typeface="Times New Roman" panose="02020603050405020304" pitchFamily="18" charset="0"/>
                                        </a:rPr>
                                      </m:ctrlPr>
                                    </m:dPr>
                                    <m:e>
                                      <m:r>
                                        <a:rPr lang="id-ID" sz="21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2100" i="1">
                                  <a:effectLst/>
                                  <a:latin typeface="Cambria Math" panose="02040503050406030204" pitchFamily="18" charset="0"/>
                                  <a:ea typeface="DengXian" panose="02010600030101010101" pitchFamily="2" charset="-122"/>
                                  <a:cs typeface="Times New Roman" panose="02020603050405020304" pitchFamily="18" charset="0"/>
                                </a:rPr>
                                <m:t>𝑑𝑥</m:t>
                              </m:r>
                            </m:e>
                          </m:func>
                        </m:e>
                      </m:nary>
                      <m:r>
                        <m:rPr>
                          <m:aln/>
                        </m:rPr>
                        <a:rPr lang="en-GB" sz="21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2100" i="1">
                              <a:effectLst/>
                              <a:latin typeface="Cambria Math" panose="02040503050406030204" pitchFamily="18" charset="0"/>
                              <a:cs typeface="Times New Roman" panose="02020603050405020304" pitchFamily="18" charset="0"/>
                            </a:rPr>
                          </m:ctrlPr>
                        </m:funcPr>
                        <m:fName>
                          <m:r>
                            <a:rPr lang="id-ID" sz="21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2100" i="1">
                                  <a:effectLst/>
                                  <a:latin typeface="Cambria Math" panose="02040503050406030204" pitchFamily="18" charset="0"/>
                                  <a:cs typeface="Times New Roman" panose="02020603050405020304" pitchFamily="18" charset="0"/>
                                </a:rPr>
                              </m:ctrlPr>
                            </m:fPr>
                            <m:num>
                              <m:sSup>
                                <m:sSupPr>
                                  <m:ctrlPr>
                                    <a:rPr lang="en-ID" sz="2100" i="1">
                                      <a:effectLst/>
                                      <a:latin typeface="Cambria Math" panose="02040503050406030204" pitchFamily="18" charset="0"/>
                                      <a:cs typeface="Times New Roman" panose="02020603050405020304" pitchFamily="18" charset="0"/>
                                    </a:rPr>
                                  </m:ctrlPr>
                                </m:sSupPr>
                                <m:e>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2100" i="1">
                                      <a:effectLst/>
                                      <a:latin typeface="Cambria Math" panose="02040503050406030204" pitchFamily="18" charset="0"/>
                                      <a:cs typeface="Times New Roman" panose="02020603050405020304" pitchFamily="18" charset="0"/>
                                    </a:rPr>
                                  </m:ctrlPr>
                                </m:funcPr>
                                <m:fName>
                                  <m:r>
                                    <m:rPr>
                                      <m:sty m:val="p"/>
                                    </m:rPr>
                                    <a:rPr lang="id-ID" sz="21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2100" i="1">
                                          <a:effectLst/>
                                          <a:latin typeface="Cambria Math" panose="02040503050406030204" pitchFamily="18" charset="0"/>
                                          <a:cs typeface="Times New Roman" panose="02020603050405020304" pitchFamily="18" charset="0"/>
                                        </a:rPr>
                                      </m:ctrlPr>
                                    </m:dPr>
                                    <m:e>
                                      <m:r>
                                        <a:rPr lang="id-ID" sz="21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r>
                                <a:rPr lang="id-ID" sz="2100" i="1">
                                  <a:effectLst/>
                                  <a:latin typeface="Cambria Math" panose="02040503050406030204" pitchFamily="18" charset="0"/>
                                  <a:ea typeface="DengXian" panose="02010600030101010101" pitchFamily="2" charset="-122"/>
                                  <a:cs typeface="Times New Roman" panose="02020603050405020304" pitchFamily="18" charset="0"/>
                                </a:rPr>
                                <m:t>𝑎</m:t>
                              </m:r>
                            </m:den>
                          </m:f>
                          <m:r>
                            <a:rPr lang="id-ID" sz="2100" i="1">
                              <a:effectLst/>
                              <a:latin typeface="Cambria Math" panose="02040503050406030204" pitchFamily="18" charset="0"/>
                              <a:ea typeface="DengXian" panose="02010600030101010101" pitchFamily="2" charset="-122"/>
                              <a:cs typeface="Times New Roman" panose="02020603050405020304" pitchFamily="18" charset="0"/>
                            </a:rPr>
                            <m:t>−</m:t>
                          </m:r>
                        </m:fName>
                        <m:e>
                          <m:d>
                            <m:dPr>
                              <m:ctrlPr>
                                <a:rPr lang="en-ID" sz="2100" i="1">
                                  <a:effectLst/>
                                  <a:latin typeface="Cambria Math" panose="02040503050406030204" pitchFamily="18" charset="0"/>
                                  <a:cs typeface="Times New Roman" panose="02020603050405020304" pitchFamily="18" charset="0"/>
                                </a:rPr>
                              </m:ctrlPr>
                            </m:dPr>
                            <m:e>
                              <m:r>
                                <a:rPr lang="id-ID" sz="21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2100" i="1">
                                      <a:effectLst/>
                                      <a:latin typeface="Cambria Math" panose="02040503050406030204" pitchFamily="18" charset="0"/>
                                      <a:cs typeface="Times New Roman" panose="02020603050405020304" pitchFamily="18" charset="0"/>
                                    </a:rPr>
                                  </m:ctrlPr>
                                </m:fPr>
                                <m:num>
                                  <m:sSup>
                                    <m:sSupPr>
                                      <m:ctrlPr>
                                        <a:rPr lang="en-ID" sz="2100" i="1">
                                          <a:effectLst/>
                                          <a:latin typeface="Cambria Math" panose="02040503050406030204" pitchFamily="18" charset="0"/>
                                          <a:cs typeface="Times New Roman" panose="02020603050405020304" pitchFamily="18" charset="0"/>
                                        </a:rPr>
                                      </m:ctrlPr>
                                    </m:sSupPr>
                                    <m:e>
                                      <m:r>
                                        <a:rPr lang="de-DE" sz="2100" i="1">
                                          <a:effectLst/>
                                          <a:latin typeface="Cambria Math" panose="02040503050406030204" pitchFamily="18" charset="0"/>
                                          <a:ea typeface="DengXian" panose="02010600030101010101" pitchFamily="2" charset="-122"/>
                                          <a:cs typeface="Times New Roman" panose="02020603050405020304" pitchFamily="18" charset="0"/>
                                        </a:rPr>
                                        <m:t>𝑤</m:t>
                                      </m:r>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2100" i="1">
                                          <a:effectLst/>
                                          <a:latin typeface="Cambria Math" panose="02040503050406030204" pitchFamily="18" charset="0"/>
                                          <a:cs typeface="Times New Roman" panose="02020603050405020304" pitchFamily="18" charset="0"/>
                                        </a:rPr>
                                      </m:ctrlPr>
                                    </m:funcPr>
                                    <m:fName>
                                      <m:r>
                                        <m:rPr>
                                          <m:sty m:val="p"/>
                                        </m:rPr>
                                        <a:rPr lang="id-ID" sz="21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2100" i="1">
                                              <a:effectLst/>
                                              <a:latin typeface="Cambria Math" panose="02040503050406030204" pitchFamily="18" charset="0"/>
                                              <a:cs typeface="Times New Roman" panose="02020603050405020304" pitchFamily="18" charset="0"/>
                                            </a:rPr>
                                          </m:ctrlPr>
                                        </m:dPr>
                                        <m:e>
                                          <m:r>
                                            <a:rPr lang="id-ID" sz="21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2100" i="1">
                                          <a:effectLst/>
                                          <a:latin typeface="Cambria Math" panose="02040503050406030204" pitchFamily="18" charset="0"/>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id-ID" sz="2100" i="1">
                                  <a:effectLst/>
                                  <a:latin typeface="Cambria Math" panose="02040503050406030204" pitchFamily="18" charset="0"/>
                                  <a:ea typeface="DengXian" panose="02010600030101010101" pitchFamily="2" charset="-122"/>
                                  <a:cs typeface="Times New Roman" panose="02020603050405020304" pitchFamily="18" charset="0"/>
                                </a:rPr>
                                <m:t>−</m:t>
                              </m:r>
                              <m:nary>
                                <m:naryPr>
                                  <m:limLoc m:val="undOvr"/>
                                  <m:subHide m:val="on"/>
                                  <m:supHide m:val="on"/>
                                  <m:ctrlPr>
                                    <a:rPr lang="en-ID" sz="2100" i="1">
                                      <a:effectLst/>
                                      <a:latin typeface="Cambria Math" panose="02040503050406030204" pitchFamily="18" charset="0"/>
                                      <a:cs typeface="Times New Roman" panose="02020603050405020304" pitchFamily="18" charset="0"/>
                                    </a:rPr>
                                  </m:ctrlPr>
                                </m:naryPr>
                                <m:sub/>
                                <m:sup/>
                                <m:e>
                                  <m:r>
                                    <a:rPr lang="en-GB" sz="21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2100" i="1">
                                          <a:effectLst/>
                                          <a:latin typeface="Cambria Math" panose="02040503050406030204" pitchFamily="18" charset="0"/>
                                          <a:cs typeface="Times New Roman" panose="02020603050405020304" pitchFamily="18" charset="0"/>
                                        </a:rPr>
                                      </m:ctrlPr>
                                    </m:fPr>
                                    <m:num>
                                      <m:sSup>
                                        <m:sSupPr>
                                          <m:ctrlPr>
                                            <a:rPr lang="en-ID" sz="2100" i="1">
                                              <a:effectLst/>
                                              <a:latin typeface="Cambria Math" panose="02040503050406030204" pitchFamily="18" charset="0"/>
                                              <a:cs typeface="Times New Roman" panose="02020603050405020304" pitchFamily="18" charset="0"/>
                                            </a:rPr>
                                          </m:ctrlPr>
                                        </m:sSupPr>
                                        <m:e>
                                          <m:sSup>
                                            <m:sSupPr>
                                              <m:ctrlPr>
                                                <a:rPr lang="en-ID" sz="2100" i="1">
                                                  <a:effectLst/>
                                                  <a:latin typeface="Cambria Math" panose="02040503050406030204" pitchFamily="18" charset="0"/>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de-DE" sz="21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100" i="1">
                                              <a:effectLst/>
                                              <a:latin typeface="Cambria Math" panose="02040503050406030204" pitchFamily="18" charset="0"/>
                                              <a:ea typeface="DengXian" panose="02010600030101010101" pitchFamily="2" charset="-122"/>
                                              <a:cs typeface="Times New Roman" panose="02020603050405020304" pitchFamily="18" charset="0"/>
                                            </a:rPr>
                                            <m:t>−</m:t>
                                          </m:r>
                                          <m:r>
                                            <a:rPr lang="en-ID" sz="21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2100" i="1">
                                              <a:effectLst/>
                                              <a:latin typeface="Cambria Math" panose="02040503050406030204" pitchFamily="18" charset="0"/>
                                              <a:cs typeface="Times New Roman" panose="02020603050405020304" pitchFamily="18" charset="0"/>
                                            </a:rPr>
                                          </m:ctrlPr>
                                        </m:funcPr>
                                        <m:fName>
                                          <m:r>
                                            <m:rPr>
                                              <m:sty m:val="p"/>
                                            </m:rPr>
                                            <a:rPr lang="id-ID" sz="21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2100" i="1">
                                                  <a:effectLst/>
                                                  <a:latin typeface="Cambria Math" panose="02040503050406030204" pitchFamily="18" charset="0"/>
                                                  <a:cs typeface="Times New Roman" panose="02020603050405020304" pitchFamily="18" charset="0"/>
                                                </a:rPr>
                                              </m:ctrlPr>
                                            </m:dPr>
                                            <m:e>
                                              <m:r>
                                                <a:rPr lang="id-ID" sz="21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2100" i="1">
                                              <a:effectLst/>
                                              <a:latin typeface="Cambria Math" panose="02040503050406030204" pitchFamily="18" charset="0"/>
                                              <a:cs typeface="Times New Roman" panose="02020603050405020304" pitchFamily="18" charset="0"/>
                                            </a:rPr>
                                          </m:ctrlPr>
                                        </m:sSupPr>
                                        <m:e>
                                          <m:r>
                                            <a:rPr lang="en-ID" sz="21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21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id-ID" sz="2100" i="1">
                                      <a:effectLst/>
                                      <a:latin typeface="Cambria Math" panose="02040503050406030204" pitchFamily="18" charset="0"/>
                                      <a:ea typeface="DengXian" panose="02010600030101010101" pitchFamily="2" charset="-122"/>
                                      <a:cs typeface="Times New Roman" panose="02020603050405020304" pitchFamily="18" charset="0"/>
                                    </a:rPr>
                                    <m:t>𝑑𝑥</m:t>
                                  </m:r>
                                </m:e>
                              </m:nary>
                            </m:e>
                          </m:d>
                        </m:e>
                      </m:func>
                    </m:oMath>
                  </m:oMathPara>
                </a14:m>
                <a:endParaRPr lang="en-US" sz="2100">
                  <a:effectLst/>
                  <a:latin typeface="Calibri" panose="020F0502020204030204" pitchFamily="34" charset="0"/>
                  <a:ea typeface="DengXian" panose="02010600030101010101"/>
                  <a:cs typeface="Arial" panose="020B0604020202020204" pitchFamily="34" charset="0"/>
                </a:endParaRP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997697" y="2080419"/>
                <a:ext cx="10196606" cy="4084867"/>
              </a:xfrm>
              <a:blipFill>
                <a:blip r:embed="rId3"/>
                <a:stretch>
                  <a:fillRect l="-359" t="-299"/>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a:p>
        </p:txBody>
      </p:sp>
      <p:sp>
        <p:nvSpPr>
          <p:cNvPr id="7" name="Slide Number Placeholder 3">
            <a:extLst>
              <a:ext uri="{FF2B5EF4-FFF2-40B4-BE49-F238E27FC236}">
                <a16:creationId xmlns:a16="http://schemas.microsoft.com/office/drawing/2014/main" id="{C66F7341-861C-457C-BA09-62F62ACBACB6}"/>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//14</a:t>
            </a:r>
          </a:p>
        </p:txBody>
      </p:sp>
    </p:spTree>
    <p:extLst>
      <p:ext uri="{BB962C8B-B14F-4D97-AF65-F5344CB8AC3E}">
        <p14:creationId xmlns:p14="http://schemas.microsoft.com/office/powerpoint/2010/main" val="247951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997697" y="2031018"/>
                <a:ext cx="10196606" cy="4084867"/>
              </a:xfrm>
            </p:spPr>
            <p:txBody>
              <a:bodyPr>
                <a:norm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ID" sz="1600" i="1" smtClean="0">
                              <a:latin typeface="Cambria Math" panose="02040503050406030204" pitchFamily="18" charset="0"/>
                              <a:cs typeface="Times New Roman" panose="02020603050405020304" pitchFamily="18" charset="0"/>
                            </a:rPr>
                          </m:ctrlPr>
                        </m:naryPr>
                        <m:sub/>
                        <m:sup/>
                        <m:e>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6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id-ID" sz="1600" i="1">
                          <a:latin typeface="Cambria Math" panose="02040503050406030204" pitchFamily="18" charset="0"/>
                          <a:ea typeface="DengXian" panose="02010600030101010101" pitchFamily="2" charset="-122"/>
                          <a:cs typeface="Times New Roman" panose="02020603050405020304" pitchFamily="18" charset="0"/>
                        </a:rPr>
                        <m:t> </m:t>
                      </m:r>
                      <m:r>
                        <m:rPr>
                          <m:aln/>
                        </m:rPr>
                        <a:rPr lang="en-GB" sz="1600" i="1" smtClean="0">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1600" i="1">
                              <a:effectLst/>
                              <a:latin typeface="Cambria Math" panose="02040503050406030204" pitchFamily="18" charset="0"/>
                              <a:cs typeface="Times New Roman" panose="02020603050405020304" pitchFamily="18" charset="0"/>
                            </a:rPr>
                          </m:ctrlPr>
                        </m:funcPr>
                        <m:fName>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r>
                                <a:rPr lang="id-ID" sz="1600" i="1">
                                  <a:effectLst/>
                                  <a:latin typeface="Cambria Math" panose="02040503050406030204" pitchFamily="18" charset="0"/>
                                  <a:ea typeface="DengXian" panose="02010600030101010101" pitchFamily="2" charset="-122"/>
                                  <a:cs typeface="Times New Roman" panose="02020603050405020304" pitchFamily="18" charset="0"/>
                                </a:rPr>
                                <m:t>𝑎</m:t>
                              </m:r>
                            </m:den>
                          </m:f>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𝑤</m:t>
                                      </m:r>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num>
                                <m:den>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nary>
                                <m:naryPr>
                                  <m:limLoc m:val="undOvr"/>
                                  <m:subHide m:val="on"/>
                                  <m:supHide m:val="on"/>
                                  <m:ctrlPr>
                                    <a:rPr lang="en-ID" sz="1600" i="1">
                                      <a:effectLst/>
                                      <a:latin typeface="Cambria Math" panose="02040503050406030204" pitchFamily="18" charset="0"/>
                                      <a:cs typeface="Times New Roman" panose="02020603050405020304" pitchFamily="18" charset="0"/>
                                    </a:rPr>
                                  </m:ctrlPr>
                                </m:naryPr>
                                <m:sub/>
                                <m:sup/>
                                <m:e>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r>
                                    <a:rPr lang="id-ID" sz="1600" i="1">
                                      <a:effectLst/>
                                      <a:latin typeface="Cambria Math" panose="02040503050406030204" pitchFamily="18" charset="0"/>
                                      <a:ea typeface="DengXian" panose="02010600030101010101" pitchFamily="2" charset="-122"/>
                                      <a:cs typeface="Times New Roman" panose="02020603050405020304" pitchFamily="18" charset="0"/>
                                    </a:rPr>
                                    <m:t>𝑑𝑥</m:t>
                                  </m:r>
                                </m:e>
                              </m:nary>
                            </m:e>
                          </m:d>
                        </m:e>
                      </m:func>
                    </m:oMath>
                  </m:oMathPara>
                </a14:m>
                <a:endParaRPr lang="en-US" sz="1600" i="1">
                  <a:effectLst/>
                  <a:latin typeface="Cambria Math" panose="02040503050406030204" pitchFamily="18" charset="0"/>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ID" sz="1600" i="1" smtClean="0">
                              <a:latin typeface="Cambria Math" panose="02040503050406030204" pitchFamily="18" charset="0"/>
                              <a:cs typeface="Times New Roman" panose="02020603050405020304" pitchFamily="18" charset="0"/>
                            </a:rPr>
                          </m:ctrlPr>
                        </m:dPr>
                        <m:e>
                          <m:f>
                            <m:fPr>
                              <m:ctrlPr>
                                <a:rPr lang="en-ID" sz="1600" i="1">
                                  <a:latin typeface="Cambria Math" panose="02040503050406030204" pitchFamily="18" charset="0"/>
                                  <a:cs typeface="Times New Roman" panose="02020603050405020304" pitchFamily="18" charset="0"/>
                                </a:rPr>
                              </m:ctrlPr>
                            </m:fPr>
                            <m:num>
                              <m:sSup>
                                <m:sSupPr>
                                  <m:ctrlPr>
                                    <a:rPr lang="en-ID"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𝑤</m:t>
                                  </m:r>
                                </m:e>
                                <m:sup>
                                  <m:r>
                                    <a:rPr lang="en-US" sz="1600" i="1">
                                      <a:latin typeface="Cambria Math" panose="02040503050406030204" pitchFamily="18" charset="0"/>
                                      <a:cs typeface="Times New Roman" panose="02020603050405020304" pitchFamily="18" charset="0"/>
                                    </a:rPr>
                                    <m:t>2</m:t>
                                  </m:r>
                                </m:sup>
                              </m:sSup>
                            </m:num>
                            <m:den>
                              <m:sSup>
                                <m:sSupPr>
                                  <m:ctrlPr>
                                    <a:rPr lang="en-ID"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𝑎</m:t>
                                  </m:r>
                                </m:e>
                                <m:sup>
                                  <m:r>
                                    <a:rPr lang="en-US" sz="1600" i="1">
                                      <a:latin typeface="Cambria Math" panose="02040503050406030204" pitchFamily="18" charset="0"/>
                                      <a:cs typeface="Times New Roman" panose="02020603050405020304" pitchFamily="18" charset="0"/>
                                    </a:rPr>
                                    <m:t>2</m:t>
                                  </m:r>
                                </m:sup>
                              </m:sSup>
                            </m:den>
                          </m:f>
                          <m:r>
                            <a:rPr lang="en-US" sz="1600" b="0" i="1" smtClean="0">
                              <a:latin typeface="Cambria Math" panose="02040503050406030204" pitchFamily="18" charset="0"/>
                              <a:cs typeface="Times New Roman" panose="02020603050405020304" pitchFamily="18" charset="0"/>
                            </a:rPr>
                            <m:t>+1</m:t>
                          </m:r>
                        </m:e>
                      </m:d>
                      <m:nary>
                        <m:naryPr>
                          <m:limLoc m:val="undOvr"/>
                          <m:subHide m:val="on"/>
                          <m:supHide m:val="on"/>
                          <m:ctrlPr>
                            <a:rPr lang="en-ID" sz="1600" i="1">
                              <a:latin typeface="Cambria Math" panose="02040503050406030204" pitchFamily="18" charset="0"/>
                              <a:cs typeface="Times New Roman" panose="02020603050405020304" pitchFamily="18" charset="0"/>
                            </a:rPr>
                          </m:ctrlPr>
                        </m:naryPr>
                        <m:sub/>
                        <m:sup/>
                        <m:e>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6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id-ID" sz="1600" i="1">
                          <a:latin typeface="Cambria Math" panose="02040503050406030204" pitchFamily="18" charset="0"/>
                          <a:ea typeface="DengXian" panose="02010600030101010101" pitchFamily="2" charset="-122"/>
                          <a:cs typeface="Times New Roman" panose="02020603050405020304" pitchFamily="18" charset="0"/>
                        </a:rPr>
                        <m:t> </m:t>
                      </m:r>
                      <m:r>
                        <m:rPr>
                          <m:aln/>
                        </m:rPr>
                        <a:rPr lang="en-GB" sz="1600" i="1">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1600" i="1">
                              <a:latin typeface="Cambria Math" panose="02040503050406030204" pitchFamily="18" charset="0"/>
                              <a:cs typeface="Times New Roman" panose="02020603050405020304" pitchFamily="18" charset="0"/>
                            </a:rPr>
                          </m:ctrlPr>
                        </m:funcPr>
                        <m:fName>
                          <m:r>
                            <a:rPr lang="id-ID" sz="1600" i="1">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cs typeface="Times New Roman" panose="02020603050405020304" pitchFamily="18" charset="0"/>
                                </a:rPr>
                              </m:ctrlPr>
                            </m:fPr>
                            <m:num>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num>
                            <m:den>
                              <m:r>
                                <a:rPr lang="id-ID" sz="1600" i="1">
                                  <a:latin typeface="Cambria Math" panose="02040503050406030204" pitchFamily="18" charset="0"/>
                                  <a:ea typeface="DengXian" panose="02010600030101010101" pitchFamily="2" charset="-122"/>
                                  <a:cs typeface="Times New Roman" panose="02020603050405020304" pitchFamily="18" charset="0"/>
                                </a:rPr>
                                <m:t>𝑎</m:t>
                              </m:r>
                            </m:den>
                          </m:f>
                          <m:r>
                            <a:rPr lang="id-ID" sz="1600" i="1">
                              <a:latin typeface="Cambria Math" panose="02040503050406030204" pitchFamily="18" charset="0"/>
                              <a:ea typeface="DengXian" panose="02010600030101010101" pitchFamily="2" charset="-122"/>
                              <a:cs typeface="Times New Roman" panose="02020603050405020304" pitchFamily="18" charset="0"/>
                            </a:rPr>
                            <m:t>−</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cs typeface="Times New Roman" panose="02020603050405020304" pitchFamily="18" charset="0"/>
                                    </a:rPr>
                                  </m:ctrlPr>
                                </m:fPr>
                                <m:num>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𝑤</m:t>
                                      </m:r>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1600" i="1">
                                          <a:latin typeface="Cambria Math" panose="02040503050406030204" pitchFamily="18" charset="0"/>
                                          <a:cs typeface="Times New Roman" panose="02020603050405020304" pitchFamily="18" charset="0"/>
                                        </a:rPr>
                                      </m:ctrlPr>
                                    </m:sSupPr>
                                    <m:e>
                                      <m:r>
                                        <a:rPr lang="en-ID" sz="1600" i="1">
                                          <a:latin typeface="Cambria Math" panose="02040503050406030204" pitchFamily="18" charset="0"/>
                                          <a:ea typeface="DengXian" panose="02010600030101010101" pitchFamily="2" charset="-122"/>
                                          <a:cs typeface="Times New Roman" panose="02020603050405020304" pitchFamily="18" charset="0"/>
                                        </a:rPr>
                                        <m:t>𝑎</m:t>
                                      </m:r>
                                    </m:e>
                                    <m:sup>
                                      <m:r>
                                        <a:rPr lang="en-ID" sz="1600" i="1">
                                          <a:latin typeface="Cambria Math" panose="02040503050406030204" pitchFamily="18" charset="0"/>
                                          <a:ea typeface="DengXian" panose="02010600030101010101" pitchFamily="2" charset="-122"/>
                                          <a:cs typeface="Times New Roman" panose="02020603050405020304" pitchFamily="18" charset="0"/>
                                        </a:rPr>
                                        <m:t>2</m:t>
                                      </m:r>
                                    </m:sup>
                                  </m:sSup>
                                </m:den>
                              </m:f>
                            </m:e>
                          </m:d>
                        </m:e>
                      </m:func>
                    </m:oMath>
                    <m:oMath xmlns:m="http://schemas.openxmlformats.org/officeDocument/2006/math">
                      <m:d>
                        <m:dPr>
                          <m:ctrlPr>
                            <a:rPr lang="en-ID" sz="1600" i="1">
                              <a:latin typeface="Cambria Math" panose="02040503050406030204" pitchFamily="18" charset="0"/>
                              <a:cs typeface="Times New Roman" panose="02020603050405020304" pitchFamily="18" charset="0"/>
                            </a:rPr>
                          </m:ctrlPr>
                        </m:dPr>
                        <m:e>
                          <m:f>
                            <m:fPr>
                              <m:ctrlPr>
                                <a:rPr lang="en-ID" sz="1600" i="1">
                                  <a:latin typeface="Cambria Math" panose="02040503050406030204" pitchFamily="18" charset="0"/>
                                  <a:cs typeface="Times New Roman" panose="02020603050405020304" pitchFamily="18" charset="0"/>
                                </a:rPr>
                              </m:ctrlPr>
                            </m:fPr>
                            <m:num>
                              <m:sSup>
                                <m:sSupPr>
                                  <m:ctrlPr>
                                    <a:rPr lang="en-ID"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𝑤</m:t>
                                  </m:r>
                                </m:e>
                                <m:sup>
                                  <m:r>
                                    <a:rPr lang="en-US" sz="1600" i="1">
                                      <a:latin typeface="Cambria Math" panose="02040503050406030204" pitchFamily="18" charset="0"/>
                                      <a:cs typeface="Times New Roman" panose="02020603050405020304" pitchFamily="18" charset="0"/>
                                    </a:rPr>
                                    <m:t>2</m:t>
                                  </m:r>
                                </m:sup>
                              </m:sSup>
                              <m:sSup>
                                <m:sSupPr>
                                  <m:ctrlPr>
                                    <a:rPr lang="en-ID" sz="1600" i="1">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𝑎</m:t>
                                  </m:r>
                                </m:e>
                                <m:sup>
                                  <m:r>
                                    <a:rPr lang="en-US" sz="1600" i="1">
                                      <a:latin typeface="Cambria Math" panose="02040503050406030204" pitchFamily="18" charset="0"/>
                                      <a:cs typeface="Times New Roman" panose="02020603050405020304" pitchFamily="18" charset="0"/>
                                    </a:rPr>
                                    <m:t>2</m:t>
                                  </m:r>
                                </m:sup>
                              </m:sSup>
                            </m:num>
                            <m:den>
                              <m:sSup>
                                <m:sSupPr>
                                  <m:ctrlPr>
                                    <a:rPr lang="en-ID"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𝑎</m:t>
                                  </m:r>
                                </m:e>
                                <m:sup>
                                  <m:r>
                                    <a:rPr lang="en-US" sz="1600" i="1">
                                      <a:latin typeface="Cambria Math" panose="02040503050406030204" pitchFamily="18" charset="0"/>
                                      <a:cs typeface="Times New Roman" panose="02020603050405020304" pitchFamily="18" charset="0"/>
                                    </a:rPr>
                                    <m:t>2</m:t>
                                  </m:r>
                                </m:sup>
                              </m:sSup>
                            </m:den>
                          </m:f>
                        </m:e>
                      </m:d>
                      <m:r>
                        <a:rPr lang="en-US" sz="1600" i="1">
                          <a:latin typeface="Cambria Math" panose="02040503050406030204" pitchFamily="18" charset="0"/>
                          <a:cs typeface="Times New Roman" panose="02020603050405020304" pitchFamily="18" charset="0"/>
                        </a:rPr>
                        <m:t> </m:t>
                      </m:r>
                      <m:nary>
                        <m:naryPr>
                          <m:limLoc m:val="undOvr"/>
                          <m:subHide m:val="on"/>
                          <m:supHide m:val="on"/>
                          <m:ctrlPr>
                            <a:rPr lang="en-ID" sz="1600" i="1">
                              <a:latin typeface="Cambria Math" panose="02040503050406030204" pitchFamily="18" charset="0"/>
                              <a:cs typeface="Times New Roman" panose="02020603050405020304" pitchFamily="18" charset="0"/>
                            </a:rPr>
                          </m:ctrlPr>
                        </m:naryPr>
                        <m:sub/>
                        <m:sup/>
                        <m:e>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6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id-ID" sz="1600" i="1">
                          <a:latin typeface="Cambria Math" panose="02040503050406030204" pitchFamily="18" charset="0"/>
                          <a:ea typeface="DengXian" panose="02010600030101010101" pitchFamily="2" charset="-122"/>
                          <a:cs typeface="Times New Roman" panose="02020603050405020304" pitchFamily="18" charset="0"/>
                        </a:rPr>
                        <m:t> </m:t>
                      </m:r>
                      <m:r>
                        <m:rPr>
                          <m:aln/>
                        </m:rPr>
                        <a:rPr lang="en-GB"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𝑤</m:t>
                              </m:r>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r>
                            <a:rPr lang="id-ID" sz="1600" i="1">
                              <a:effectLst/>
                              <a:latin typeface="Cambria Math" panose="02040503050406030204" pitchFamily="18" charset="0"/>
                              <a:ea typeface="DengXian" panose="02010600030101010101" pitchFamily="2" charset="-122"/>
                              <a:cs typeface="Times New Roman" panose="02020603050405020304" pitchFamily="18" charset="0"/>
                            </a:rPr>
                            <m:t>𝑎</m:t>
                          </m:r>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num>
                        <m:den>
                          <m:sSup>
                            <m:sSupPr>
                              <m:ctrlPr>
                                <a:rPr lang="en-ID" sz="1600" i="1" smtClean="0">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 xmlns:m="http://schemas.openxmlformats.org/officeDocument/2006/math">
                      <m:nary>
                        <m:naryPr>
                          <m:limLoc m:val="undOvr"/>
                          <m:subHide m:val="on"/>
                          <m:supHide m:val="on"/>
                          <m:ctrlPr>
                            <a:rPr lang="en-ID" sz="1600" i="1">
                              <a:latin typeface="Cambria Math" panose="02040503050406030204" pitchFamily="18" charset="0"/>
                              <a:cs typeface="Times New Roman" panose="02020603050405020304" pitchFamily="18" charset="0"/>
                            </a:rPr>
                          </m:ctrlPr>
                        </m:naryPr>
                        <m:sub/>
                        <m:sup/>
                        <m:e>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6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id-ID" sz="1600" i="1">
                          <a:latin typeface="Cambria Math" panose="02040503050406030204" pitchFamily="18" charset="0"/>
                          <a:ea typeface="DengXian" panose="02010600030101010101" pitchFamily="2" charset="-122"/>
                          <a:cs typeface="Times New Roman" panose="02020603050405020304" pitchFamily="18" charset="0"/>
                        </a:rPr>
                        <m:t> </m:t>
                      </m:r>
                      <m:r>
                        <m:rPr>
                          <m:aln/>
                        </m:rPr>
                        <a:rPr lang="en-GB"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de-DE"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𝑎𝑥</m:t>
                              </m:r>
                            </m:sup>
                          </m:sSup>
                          <m:d>
                            <m:dPr>
                              <m:ctrlPr>
                                <a:rPr lang="en-ID" sz="1600" i="1">
                                  <a:effectLst/>
                                  <a:latin typeface="Cambria Math" panose="02040503050406030204" pitchFamily="18" charset="0"/>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r>
                                <a:rPr lang="id-ID" sz="1600" i="1">
                                  <a:effectLst/>
                                  <a:latin typeface="Cambria Math" panose="02040503050406030204" pitchFamily="18" charset="0"/>
                                  <a:ea typeface="DengXian" panose="02010600030101010101" pitchFamily="2" charset="-122"/>
                                  <a:cs typeface="Times New Roman" panose="02020603050405020304" pitchFamily="18" charset="0"/>
                                </a:rPr>
                                <m:t>−</m:t>
                              </m:r>
                              <m:r>
                                <a:rPr lang="id-ID" sz="1600" i="1">
                                  <a:effectLst/>
                                  <a:latin typeface="Cambria Math" panose="02040503050406030204" pitchFamily="18" charset="0"/>
                                  <a:ea typeface="DengXian" panose="02010600030101010101" pitchFamily="2" charset="-122"/>
                                  <a:cs typeface="Times New Roman" panose="02020603050405020304" pitchFamily="18" charset="0"/>
                                </a:rPr>
                                <m:t>𝑎</m:t>
                              </m:r>
                              <m:func>
                                <m:funcPr>
                                  <m:ctrlPr>
                                    <a:rPr lang="en-ID" sz="1600" i="1">
                                      <a:effectLst/>
                                      <a:latin typeface="Cambria Math" panose="02040503050406030204" pitchFamily="18" charset="0"/>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cs typeface="Times New Roman" panose="02020603050405020304" pitchFamily="18" charset="0"/>
                                        </a:rPr>
                                      </m:ctrlPr>
                                    </m:dPr>
                                    <m:e>
                                      <m:r>
                                        <a:rPr lang="id-ID" sz="1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e>
                          </m:d>
                        </m:num>
                        <m:den>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GB" sz="1600"/>
              </a:p>
              <a:p>
                <a:pPr algn="l"/>
                <a:r>
                  <a:rPr lang="en-GB" sz="1600" err="1"/>
                  <a:t>Maka</a:t>
                </a:r>
                <a:r>
                  <a:rPr lang="en-GB" sz="1600"/>
                  <a:t>, </a:t>
                </a:r>
                <a:r>
                  <a:rPr lang="en-GB" sz="1600" err="1"/>
                  <a:t>nilai</a:t>
                </a:r>
                <a:r>
                  <a:rPr lang="en-GB" sz="1600"/>
                  <a:t> </a:t>
                </a:r>
                <a:r>
                  <a:rPr lang="en-GB" sz="1600" err="1"/>
                  <a:t>dari</a:t>
                </a:r>
                <a:r>
                  <a:rPr lang="en-GB" sz="1600"/>
                  <a:t> </a:t>
                </a:r>
                <a:r>
                  <a:rPr lang="en-GB" sz="1600" err="1"/>
                  <a:t>bagian</a:t>
                </a:r>
                <a:r>
                  <a:rPr lang="en-GB" sz="1600"/>
                  <a:t> integral </a:t>
                </a:r>
                <a:r>
                  <a:rPr lang="en-GB" sz="1600" err="1"/>
                  <a:t>nya</a:t>
                </a:r>
                <a:r>
                  <a:rPr lang="en-GB" sz="1600"/>
                  <a:t> </a:t>
                </a:r>
                <a:r>
                  <a:rPr lang="en-GB" sz="1600" err="1"/>
                  <a:t>dengan</a:t>
                </a:r>
                <a:r>
                  <a:rPr lang="en-GB" sz="1600"/>
                  <a:t> </a:t>
                </a:r>
                <a:r>
                  <a:rPr lang="en-GB" sz="1600" err="1"/>
                  <a:t>batas</a:t>
                </a:r>
                <a:r>
                  <a:rPr lang="en-GB" sz="1600"/>
                  <a:t> </a:t>
                </a:r>
                <a:r>
                  <a:rPr lang="en-GB" sz="1600" err="1"/>
                  <a:t>dari</a:t>
                </a:r>
                <a:r>
                  <a:rPr lang="en-GB" sz="1600"/>
                  <a:t> 0 </a:t>
                </a:r>
                <a:r>
                  <a:rPr lang="en-GB" sz="1600" err="1"/>
                  <a:t>sampai</a:t>
                </a:r>
                <a:r>
                  <a:rPr lang="en-GB" sz="1600"/>
                  <a:t>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a:t>  </a:t>
                </a:r>
                <a:r>
                  <a:rPr lang="en-GB" sz="1600" err="1"/>
                  <a:t>adalah</a:t>
                </a:r>
                <a:endParaRPr lang="en-GB" sz="1600"/>
              </a:p>
              <a:p>
                <a:pPr marL="540385">
                  <a:lnSpc>
                    <a:spcPct val="150000"/>
                  </a:lnSpc>
                  <a:spcAft>
                    <a:spcPts val="800"/>
                  </a:spcAft>
                </a:pPr>
                <a14:m>
                  <m:oMath xmlns:m="http://schemas.openxmlformats.org/officeDocument/2006/math">
                    <m:nary>
                      <m:naryPr>
                        <m:limLoc m:val="subSup"/>
                        <m:ctrlPr>
                          <a:rPr lang="en-ID" sz="1800" i="1" smtClean="0">
                            <a:effectLst/>
                            <a:latin typeface="Cambria Math" panose="02040503050406030204" pitchFamily="18" charset="0"/>
                            <a:ea typeface="DengXian" panose="02010600030101010101" pitchFamily="2" charset="-122"/>
                            <a:cs typeface="Times New Roman" panose="02020603050405020304" pitchFamily="18" charset="0"/>
                          </a:rPr>
                        </m:ctrlPr>
                      </m:naryPr>
                      <m:sub>
                        <m:r>
                          <a:rPr lang="id-ID" sz="18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sup>
                      <m:e>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r>
                              <a:rPr lang="en-ID" sz="18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𝑤𝑥</m:t>
                                </m:r>
                              </m:e>
                            </m:d>
                            <m:r>
                              <a:rPr lang="id-ID" sz="1800" i="1">
                                <a:effectLst/>
                                <a:latin typeface="Cambria Math" panose="02040503050406030204" pitchFamily="18" charset="0"/>
                                <a:ea typeface="DengXian" panose="02010600030101010101" pitchFamily="2" charset="-122"/>
                                <a:cs typeface="Times New Roman" panose="02020603050405020304" pitchFamily="18" charset="0"/>
                              </a:rPr>
                              <m:t>𝑑𝑥</m:t>
                            </m:r>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ID" sz="1800" i="1">
                                    <a:effectLst/>
                                    <a:latin typeface="Cambria Math" panose="02040503050406030204" pitchFamily="18" charset="0"/>
                                    <a:ea typeface="DengXian" panose="02010600030101010101" pitchFamily="2" charset="-122"/>
                                    <a:cs typeface="Times New Roman" panose="02020603050405020304" pitchFamily="18" charset="0"/>
                                  </a:rPr>
                                  <m:t>𝑎</m:t>
                                </m:r>
                              </m:num>
                              <m:den>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8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8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func>
                      </m:e>
                    </m:nary>
                  </m:oMath>
                </a14:m>
                <a:r>
                  <a:rPr lang="en-ID" sz="1600">
                    <a:effectLst/>
                    <a:latin typeface="Calibri" panose="020F0502020204030204" pitchFamily="34" charset="0"/>
                    <a:ea typeface="DengXian" panose="02010600030101010101" pitchFamily="2" charset="-122"/>
                    <a:cs typeface="Arial" panose="020B0604020202020204" pitchFamily="34" charset="0"/>
                  </a:rPr>
                  <a:t> </a:t>
                </a: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997697" y="2031018"/>
                <a:ext cx="10196606" cy="4084867"/>
              </a:xfrm>
              <a:blipFill>
                <a:blip r:embed="rId3"/>
                <a:stretch>
                  <a:fillRect l="-359" t="-6119" b="-5970"/>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a:p>
        </p:txBody>
      </p:sp>
      <p:sp>
        <p:nvSpPr>
          <p:cNvPr id="25" name="Text Box 49">
            <a:extLst>
              <a:ext uri="{FF2B5EF4-FFF2-40B4-BE49-F238E27FC236}">
                <a16:creationId xmlns:a16="http://schemas.microsoft.com/office/drawing/2014/main" id="{F5B3D7EE-0C39-48CA-A11A-9A569D77C145}"/>
              </a:ext>
            </a:extLst>
          </p:cNvPr>
          <p:cNvSpPr txBox="1">
            <a:spLocks noChangeArrowheads="1"/>
          </p:cNvSpPr>
          <p:nvPr/>
        </p:nvSpPr>
        <p:spPr bwMode="auto">
          <a:xfrm>
            <a:off x="10209241" y="5225096"/>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(2.3)</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sp>
        <p:nvSpPr>
          <p:cNvPr id="7" name="Slide Number Placeholder 3">
            <a:extLst>
              <a:ext uri="{FF2B5EF4-FFF2-40B4-BE49-F238E27FC236}">
                <a16:creationId xmlns:a16="http://schemas.microsoft.com/office/drawing/2014/main" id="{833E976A-FB2C-4426-875E-3578EC7753E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//15</a:t>
            </a:r>
          </a:p>
        </p:txBody>
      </p:sp>
    </p:spTree>
    <p:extLst>
      <p:ext uri="{BB962C8B-B14F-4D97-AF65-F5344CB8AC3E}">
        <p14:creationId xmlns:p14="http://schemas.microsoft.com/office/powerpoint/2010/main" val="760039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3857" y="1777285"/>
                <a:ext cx="5782141" cy="5080715"/>
              </a:xfrm>
            </p:spPr>
            <p:txBody>
              <a:bodyPr>
                <a:noAutofit/>
              </a:bodyPr>
              <a:lstStyle/>
              <a:p>
                <a:pPr marL="180340" algn="l">
                  <a:lnSpc>
                    <a:spcPct val="150000"/>
                  </a:lnSpc>
                  <a:spcAft>
                    <a:spcPts val="800"/>
                  </a:spcAft>
                </a:pPr>
                <a:r>
                  <a:rPr lang="de-DE" sz="1400">
                    <a:effectLst/>
                    <a:latin typeface="Times New Roman" panose="02020603050405020304" pitchFamily="18" charset="0"/>
                    <a:ea typeface="DengXian" panose="02010600030101010101" pitchFamily="2" charset="-122"/>
                    <a:cs typeface="Arial" panose="020B0604020202020204" pitchFamily="34" charset="0"/>
                  </a:rPr>
                  <a:t>Substitusi persamaan (2.3) ke dalam persamaan (2.2)</a:t>
                </a:r>
                <a:endParaRPr lang="en-ID" sz="1400">
                  <a:effectLst/>
                  <a:latin typeface="Calibri" panose="020F0502020204030204" pitchFamily="34" charset="0"/>
                  <a:ea typeface="DengXian" panose="02010600030101010101" pitchFamily="2" charset="-122"/>
                  <a:cs typeface="Arial" panose="020B0604020202020204" pitchFamily="34" charset="0"/>
                </a:endParaRPr>
              </a:p>
              <a:p>
                <a:pPr marL="180340">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13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sz="13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r>
                                <a:rPr lang="en-ID" sz="1300" i="1">
                                  <a:effectLst/>
                                  <a:latin typeface="Cambria Math" panose="02040503050406030204" pitchFamily="18" charset="0"/>
                                  <a:ea typeface="DengXian" panose="02010600030101010101" pitchFamily="2" charset="-122"/>
                                  <a:cs typeface="Times New Roman" panose="02020603050405020304" pitchFamily="18" charset="0"/>
                                </a:rPr>
                                <m:t>𝑎𝑥</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 </m:t>
                          </m:r>
                        </m:e>
                      </m:d>
                      <m:r>
                        <m:rPr>
                          <m:aln/>
                        </m:rPr>
                        <a:rPr lang="en-GB" sz="13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3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300" i="1">
                                  <a:effectLst/>
                                  <a:latin typeface="Cambria Math" panose="02040503050406030204" pitchFamily="18" charset="0"/>
                                  <a:ea typeface="DengXian" panose="02010600030101010101" pitchFamily="2" charset="-122"/>
                                  <a:cs typeface="Times New Roman" panose="02020603050405020304" pitchFamily="18" charset="0"/>
                                </a:rPr>
                                <m:t>𝜋</m:t>
                              </m:r>
                            </m:den>
                          </m:f>
                        </m:e>
                      </m:rad>
                      <m:nary>
                        <m:naryPr>
                          <m:limLoc m:val="subSup"/>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id-ID" sz="13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en-US" sz="1300" i="1">
                              <a:effectLst/>
                              <a:latin typeface="Cambria Math" panose="02040503050406030204" pitchFamily="18" charset="0"/>
                              <a:ea typeface="DengXian" panose="02010600030101010101" pitchFamily="2" charset="-122"/>
                              <a:cs typeface="Times New Roman" panose="02020603050405020304" pitchFamily="18" charset="0"/>
                            </a:rPr>
                            <m:t>∞</m:t>
                          </m:r>
                        </m:sup>
                        <m:e>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r>
                                <a:rPr lang="en-ID" sz="1300" i="1">
                                  <a:effectLst/>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cos</m:t>
                              </m:r>
                            </m:fName>
                            <m:e>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𝑤𝑥</m:t>
                              </m:r>
                              <m:r>
                                <a:rPr lang="id-ID" sz="1300" i="1">
                                  <a:effectLst/>
                                  <a:latin typeface="Cambria Math" panose="02040503050406030204" pitchFamily="18" charset="0"/>
                                  <a:ea typeface="DengXian" panose="02010600030101010101" pitchFamily="2" charset="-122"/>
                                  <a:cs typeface="Times New Roman" panose="02020603050405020304" pitchFamily="18" charset="0"/>
                                </a:rPr>
                                <m:t>) </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𝑑𝑥</m:t>
                              </m:r>
                            </m:e>
                          </m:func>
                        </m:e>
                      </m:nary>
                    </m:oMath>
                    <m:oMath xmlns:m="http://schemas.openxmlformats.org/officeDocument/2006/math">
                      <m:r>
                        <m:rPr>
                          <m:aln/>
                        </m:rPr>
                        <a:rPr lang="en-GB" sz="13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3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300" i="1">
                                  <a:effectLst/>
                                  <a:latin typeface="Cambria Math" panose="02040503050406030204" pitchFamily="18" charset="0"/>
                                  <a:ea typeface="DengXian" panose="02010600030101010101" pitchFamily="2" charset="-122"/>
                                  <a:cs typeface="Times New Roman" panose="02020603050405020304" pitchFamily="18" charset="0"/>
                                </a:rPr>
                                <m:t>𝜋</m:t>
                              </m:r>
                            </m:den>
                          </m:f>
                        </m:e>
                      </m:rad>
                      <m:sSubSup>
                        <m:sSub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bSupPr>
                        <m:e>
                          <m:d>
                            <m:dPr>
                              <m:begChr m:val="["/>
                              <m:endChr m:val="]"/>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3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300" i="1">
                                          <a:effectLst/>
                                          <a:latin typeface="Cambria Math" panose="02040503050406030204" pitchFamily="18" charset="0"/>
                                          <a:ea typeface="DengXian" panose="02010600030101010101" pitchFamily="2" charset="-122"/>
                                          <a:cs typeface="Times New Roman" panose="02020603050405020304" pitchFamily="18" charset="0"/>
                                        </a:rPr>
                                        <m:t>−</m:t>
                                      </m:r>
                                      <m:r>
                                        <a:rPr lang="en-ID" sz="1300" i="1">
                                          <a:effectLst/>
                                          <a:latin typeface="Cambria Math" panose="02040503050406030204" pitchFamily="18" charset="0"/>
                                          <a:ea typeface="DengXian" panose="02010600030101010101" pitchFamily="2" charset="-122"/>
                                          <a:cs typeface="Times New Roman" panose="02020603050405020304" pitchFamily="18" charset="0"/>
                                        </a:rPr>
                                        <m:t>𝑎𝑥</m:t>
                                      </m:r>
                                    </m:sup>
                                  </m:sSup>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3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𝑎</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3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e>
                                  </m:d>
                                </m:num>
                                <m:den>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e>
                        <m:sub>
                          <m:r>
                            <a:rPr lang="id-ID" sz="13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de-DE" sz="1300" i="1">
                              <a:effectLst/>
                              <a:latin typeface="Cambria Math" panose="02040503050406030204" pitchFamily="18" charset="0"/>
                              <a:ea typeface="DengXian" panose="02010600030101010101" pitchFamily="2" charset="-122"/>
                              <a:cs typeface="Times New Roman" panose="02020603050405020304" pitchFamily="18" charset="0"/>
                            </a:rPr>
                            <m:t>∞</m:t>
                          </m:r>
                        </m:sup>
                      </m:sSubSup>
                    </m:oMath>
                    <m:oMath xmlns:m="http://schemas.openxmlformats.org/officeDocument/2006/math">
                      <m:r>
                        <m:rPr>
                          <m:aln/>
                        </m:rPr>
                        <a:rPr lang="en-GB" sz="13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3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3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3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300"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1300" i="1">
                                              <a:effectLst/>
                                              <a:latin typeface="Cambria Math" panose="02040503050406030204" pitchFamily="18" charset="0"/>
                                              <a:ea typeface="DengXian" panose="02010600030101010101" pitchFamily="2" charset="-122"/>
                                              <a:cs typeface="Times New Roman" panose="02020603050405020304" pitchFamily="18" charset="0"/>
                                            </a:rPr>
                                            <m:t>∞</m:t>
                                          </m:r>
                                        </m:e>
                                      </m:d>
                                    </m:e>
                                  </m:func>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𝑎</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1300" i="1">
                                              <a:effectLst/>
                                              <a:latin typeface="Cambria Math" panose="02040503050406030204" pitchFamily="18" charset="0"/>
                                              <a:ea typeface="DengXian" panose="02010600030101010101" pitchFamily="2" charset="-122"/>
                                              <a:cs typeface="Times New Roman" panose="02020603050405020304" pitchFamily="18" charset="0"/>
                                            </a:rPr>
                                            <m:t>∞</m:t>
                                          </m:r>
                                        </m:e>
                                      </m:d>
                                    </m:e>
                                  </m:func>
                                </m:e>
                              </m:d>
                            </m:num>
                            <m:den>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3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300" i="1">
                                      <a:effectLst/>
                                      <a:latin typeface="Cambria Math" panose="02040503050406030204" pitchFamily="18" charset="0"/>
                                      <a:ea typeface="DengXian" panose="02010600030101010101" pitchFamily="2" charset="-122"/>
                                      <a:cs typeface="Times New Roman" panose="02020603050405020304" pitchFamily="18" charset="0"/>
                                    </a:rPr>
                                    <m:t>0</m:t>
                                  </m:r>
                                </m:sup>
                              </m:sSup>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1300" i="1">
                                              <a:effectLst/>
                                              <a:latin typeface="Cambria Math" panose="02040503050406030204" pitchFamily="18" charset="0"/>
                                              <a:ea typeface="DengXian" panose="02010600030101010101" pitchFamily="2" charset="-122"/>
                                              <a:cs typeface="Times New Roman" panose="02020603050405020304" pitchFamily="18" charset="0"/>
                                            </a:rPr>
                                            <m:t>0</m:t>
                                          </m:r>
                                        </m:e>
                                      </m:d>
                                    </m:e>
                                  </m:func>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𝑎</m:t>
                                  </m:r>
                                  <m:func>
                                    <m:func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13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1300" i="1">
                                              <a:effectLst/>
                                              <a:latin typeface="Cambria Math" panose="02040503050406030204" pitchFamily="18" charset="0"/>
                                              <a:ea typeface="DengXian" panose="02010600030101010101" pitchFamily="2" charset="-122"/>
                                              <a:cs typeface="Times New Roman" panose="02020603050405020304" pitchFamily="18" charset="0"/>
                                            </a:rPr>
                                            <m:t>0</m:t>
                                          </m:r>
                                        </m:e>
                                      </m:d>
                                    </m:e>
                                  </m:func>
                                </m:e>
                              </m:d>
                            </m:num>
                            <m:den>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oMath>
                    <m:oMath xmlns:m="http://schemas.openxmlformats.org/officeDocument/2006/math">
                      <m:r>
                        <m:rPr>
                          <m:aln/>
                        </m:rPr>
                        <a:rPr lang="en-GB" sz="13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13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ad>
                        <m:radPr>
                          <m:degHide m:val="on"/>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3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3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300" i="1">
                              <a:effectLst/>
                              <a:latin typeface="Cambria Math" panose="02040503050406030204" pitchFamily="18" charset="0"/>
                              <a:ea typeface="DengXian" panose="02010600030101010101" pitchFamily="2" charset="-122"/>
                              <a:cs typeface="Times New Roman" panose="02020603050405020304" pitchFamily="18" charset="0"/>
                            </a:rPr>
                            <m:t>0−(0−</m:t>
                          </m:r>
                          <m:r>
                            <a:rPr lang="id-ID" sz="1300" i="1">
                              <a:effectLst/>
                              <a:latin typeface="Cambria Math" panose="02040503050406030204" pitchFamily="18" charset="0"/>
                              <a:ea typeface="DengXian" panose="02010600030101010101" pitchFamily="2" charset="-122"/>
                              <a:cs typeface="Times New Roman" panose="02020603050405020304" pitchFamily="18" charset="0"/>
                            </a:rPr>
                            <m:t>𝑎</m:t>
                          </m:r>
                          <m:r>
                            <a:rPr lang="id-ID" sz="1300" i="1">
                              <a:effectLst/>
                              <a:latin typeface="Cambria Math" panose="02040503050406030204" pitchFamily="18" charset="0"/>
                              <a:ea typeface="DengXian" panose="02010600030101010101" pitchFamily="2" charset="-122"/>
                              <a:cs typeface="Times New Roman" panose="02020603050405020304" pitchFamily="18" charset="0"/>
                            </a:rPr>
                            <m:t>)</m:t>
                          </m:r>
                        </m:e>
                      </m:d>
                    </m:oMath>
                    <m:oMath xmlns:m="http://schemas.openxmlformats.org/officeDocument/2006/math">
                      <m:r>
                        <m:rPr>
                          <m:aln/>
                        </m:rPr>
                        <a:rPr lang="en-GB" sz="13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3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3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1300" i="1">
                                  <a:effectLst/>
                                  <a:latin typeface="Cambria Math" panose="02040503050406030204" pitchFamily="18" charset="0"/>
                                  <a:ea typeface="DengXian" panose="02010600030101010101" pitchFamily="2" charset="-122"/>
                                  <a:cs typeface="Times New Roman" panose="02020603050405020304" pitchFamily="18" charset="0"/>
                                </a:rPr>
                                <m:t>𝑎</m:t>
                              </m:r>
                            </m:num>
                            <m:den>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13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3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3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en-ID" sz="13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oMath>
                  </m:oMathPara>
                </a14:m>
                <a:endParaRPr lang="en-ID" sz="1300">
                  <a:effectLst/>
                  <a:latin typeface="Calibri" panose="020F0502020204030204" pitchFamily="34" charset="0"/>
                  <a:ea typeface="DengXian" panose="02010600030101010101" pitchFamily="2" charset="-122"/>
                  <a:cs typeface="Arial" panose="020B0604020202020204" pitchFamily="34" charset="0"/>
                </a:endParaRPr>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3857" y="1777285"/>
                <a:ext cx="5782141" cy="5080715"/>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a:p>
        </p:txBody>
      </p:sp>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 Placeholder 5">
                <a:extLst>
                  <a:ext uri="{FF2B5EF4-FFF2-40B4-BE49-F238E27FC236}">
                    <a16:creationId xmlns:a16="http://schemas.microsoft.com/office/drawing/2014/main" id="{48F37A8A-0327-4646-9549-237869B209B4}"/>
                  </a:ext>
                </a:extLst>
              </p:cNvPr>
              <p:cNvSpPr txBox="1">
                <a:spLocks/>
              </p:cNvSpPr>
              <p:nvPr/>
            </p:nvSpPr>
            <p:spPr>
              <a:xfrm>
                <a:off x="6248400" y="21099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id-ID" sz="1800">
                    <a:effectLst/>
                    <a:latin typeface="Times New Roman" panose="02020603050405020304" pitchFamily="18" charset="0"/>
                    <a:ea typeface="DengXian" panose="02010600030101010101" pitchFamily="2" charset="-122"/>
                    <a:cs typeface="Arial" panose="020B0604020202020204" pitchFamily="34" charset="0"/>
                  </a:rPr>
                  <a:t>Sehingga, transformasi Fourier Cosinus dari </a:t>
                </a:r>
                <a14:m>
                  <m:oMath xmlns:m="http://schemas.openxmlformats.org/officeDocument/2006/math">
                    <m:r>
                      <a:rPr lang="id-ID"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r>
                          <a:rPr lang="id-ID" sz="1800" i="1">
                            <a:effectLst/>
                            <a:latin typeface="Cambria Math" panose="02040503050406030204" pitchFamily="18" charset="0"/>
                            <a:ea typeface="DengXian" panose="02010600030101010101" pitchFamily="2" charset="-122"/>
                            <a:cs typeface="Times New Roman" panose="02020603050405020304" pitchFamily="18" charset="0"/>
                          </a:rPr>
                          <m:t>𝑎𝑥</m:t>
                        </m:r>
                      </m:sup>
                    </m:sSup>
                    <m:r>
                      <a:rPr lang="id-ID" sz="1800" i="1">
                        <a:effectLst/>
                        <a:latin typeface="Cambria Math" panose="02040503050406030204" pitchFamily="18" charset="0"/>
                        <a:ea typeface="DengXian" panose="02010600030101010101" pitchFamily="2" charset="-122"/>
                        <a:cs typeface="Times New Roman" panose="02020603050405020304" pitchFamily="18" charset="0"/>
                      </a:rPr>
                      <m:t> , </m:t>
                    </m:r>
                    <m:r>
                      <a:rPr lang="id-ID" sz="1800" i="1">
                        <a:effectLst/>
                        <a:latin typeface="Cambria Math" panose="02040503050406030204" pitchFamily="18" charset="0"/>
                        <a:ea typeface="DengXian" panose="02010600030101010101" pitchFamily="2" charset="-122"/>
                        <a:cs typeface="Times New Roman" panose="02020603050405020304" pitchFamily="18" charset="0"/>
                      </a:rPr>
                      <m:t>𝑎</m:t>
                    </m:r>
                    <m:r>
                      <a:rPr lang="id-ID" sz="1800" i="1">
                        <a:effectLst/>
                        <a:latin typeface="Cambria Math" panose="02040503050406030204" pitchFamily="18" charset="0"/>
                        <a:ea typeface="DengXian" panose="02010600030101010101" pitchFamily="2" charset="-122"/>
                        <a:cs typeface="Times New Roman" panose="02020603050405020304" pitchFamily="18" charset="0"/>
                      </a:rPr>
                      <m:t>&gt;0</m:t>
                    </m:r>
                  </m:oMath>
                </a14:m>
                <a:r>
                  <a:rPr lang="id-ID" sz="1800">
                    <a:effectLst/>
                    <a:latin typeface="Times New Roman" panose="02020603050405020304" pitchFamily="18" charset="0"/>
                    <a:ea typeface="DengXian" panose="02010600030101010101" pitchFamily="2" charset="-122"/>
                    <a:cs typeface="Arial" panose="020B0604020202020204" pitchFamily="34" charset="0"/>
                  </a:rPr>
                  <a:t> adalah</a:t>
                </a:r>
                <a:endParaRPr lang="en-US" sz="1800">
                  <a:effectLst/>
                  <a:latin typeface="Times New Roman" panose="02020603050405020304" pitchFamily="18" charset="0"/>
                  <a:ea typeface="DengXian" panose="02010600030101010101" pitchFamily="2" charset="-122"/>
                  <a:cs typeface="Arial" panose="020B0604020202020204" pitchFamily="34" charset="0"/>
                </a:endParaRPr>
              </a:p>
              <a:p>
                <a:pPr>
                  <a:lnSpc>
                    <a:spcPct val="150000"/>
                  </a:lnSpc>
                </a:pPr>
                <a:r>
                  <a:rPr lang="id-ID" sz="2000">
                    <a:effectLst/>
                    <a:latin typeface="Times New Roman" panose="02020603050405020304" pitchFamily="18" charset="0"/>
                    <a:ea typeface="DengXian" panose="02010600030101010101" pitchFamily="2" charset="-122"/>
                    <a:cs typeface="Arial" panose="020B0604020202020204" pitchFamily="34" charset="0"/>
                  </a:rPr>
                  <a:t> </a:t>
                </a:r>
                <a14:m>
                  <m:oMath xmlns:m="http://schemas.openxmlformats.org/officeDocument/2006/math">
                    <m:sSub>
                      <m:sSub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20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id-ID" sz="20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20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id-ID" sz="2000" i="1">
                                <a:effectLst/>
                                <a:latin typeface="Cambria Math" panose="02040503050406030204" pitchFamily="18" charset="0"/>
                                <a:ea typeface="DengXian" panose="02010600030101010101" pitchFamily="2" charset="-122"/>
                                <a:cs typeface="Times New Roman" panose="02020603050405020304" pitchFamily="18" charset="0"/>
                              </a:rPr>
                              <m:t>−</m:t>
                            </m:r>
                            <m:r>
                              <a:rPr lang="id-ID" sz="2000" i="1">
                                <a:effectLst/>
                                <a:latin typeface="Cambria Math" panose="02040503050406030204" pitchFamily="18" charset="0"/>
                                <a:ea typeface="DengXian" panose="02010600030101010101" pitchFamily="2" charset="-122"/>
                                <a:cs typeface="Times New Roman" panose="02020603050405020304" pitchFamily="18" charset="0"/>
                              </a:rPr>
                              <m:t>𝑎𝑥</m:t>
                            </m:r>
                          </m:sup>
                        </m:sSup>
                        <m:r>
                          <a:rPr lang="en-ID" sz="2000" i="1">
                            <a:effectLst/>
                            <a:latin typeface="Cambria Math" panose="02040503050406030204" pitchFamily="18" charset="0"/>
                            <a:ea typeface="DengXian" panose="02010600030101010101" pitchFamily="2" charset="-122"/>
                            <a:cs typeface="Times New Roman" panose="02020603050405020304" pitchFamily="18" charset="0"/>
                          </a:rPr>
                          <m:t> </m:t>
                        </m:r>
                      </m:e>
                    </m:d>
                    <m:r>
                      <a:rPr lang="id-ID" sz="20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20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id-ID" sz="20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2000" i="1">
                                <a:effectLst/>
                                <a:latin typeface="Cambria Math" panose="02040503050406030204" pitchFamily="18" charset="0"/>
                                <a:ea typeface="DengXian" panose="02010600030101010101" pitchFamily="2" charset="-122"/>
                                <a:cs typeface="Times New Roman" panose="02020603050405020304" pitchFamily="18" charset="0"/>
                              </a:rPr>
                              <m:t>𝑎</m:t>
                            </m:r>
                          </m:num>
                          <m:den>
                            <m:sSup>
                              <m:sSup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20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id-ID" sz="20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id-ID" sz="20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2000" i="1">
                                    <a:effectLst/>
                                    <a:latin typeface="Cambria Math" panose="02040503050406030204" pitchFamily="18" charset="0"/>
                                    <a:ea typeface="DengXian" panose="02010600030101010101" pitchFamily="2" charset="-122"/>
                                    <a:cs typeface="Times New Roman" panose="02020603050405020304" pitchFamily="18" charset="0"/>
                                  </a:rPr>
                                  <m:t>𝑎</m:t>
                                </m:r>
                              </m:e>
                              <m:sup>
                                <m:r>
                                  <a:rPr lang="id-ID" sz="20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oMath>
                </a14:m>
                <a:r>
                  <a:rPr lang="id-ID" sz="2000">
                    <a:effectLst/>
                    <a:latin typeface="Times New Roman" panose="02020603050405020304" pitchFamily="18" charset="0"/>
                    <a:ea typeface="DengXian" panose="02010600030101010101" pitchFamily="2" charset="-122"/>
                    <a:cs typeface="Arial" panose="020B0604020202020204" pitchFamily="34" charset="0"/>
                  </a:rPr>
                  <a:t>.</a:t>
                </a:r>
                <a:endParaRPr lang="en-ID" sz="2000">
                  <a:effectLst/>
                  <a:latin typeface="Calibri" panose="020F0502020204030204" pitchFamily="34" charset="0"/>
                  <a:ea typeface="DengXian" panose="02010600030101010101" pitchFamily="2" charset="-122"/>
                  <a:cs typeface="Arial" panose="020B0604020202020204" pitchFamily="34" charset="0"/>
                </a:endParaRPr>
              </a:p>
              <a:p>
                <a:pPr lvl="0" algn="just">
                  <a:lnSpc>
                    <a:spcPct val="150000"/>
                  </a:lnSpc>
                  <a:spcAft>
                    <a:spcPts val="0"/>
                  </a:spcAft>
                </a:pPr>
                <a:r>
                  <a:rPr lang="en-ID" sz="1600">
                    <a:effectLst/>
                    <a:latin typeface="Calibri" panose="020F0502020204030204" pitchFamily="34" charset="0"/>
                    <a:ea typeface="DengXian" panose="02010600030101010101" pitchFamily="2" charset="-122"/>
                    <a:cs typeface="Arial" panose="020B0604020202020204" pitchFamily="34" charset="0"/>
                  </a:rPr>
                  <a:t>  </a:t>
                </a:r>
              </a:p>
              <a:p>
                <a:pPr algn="just">
                  <a:spcAft>
                    <a:spcPts val="800"/>
                  </a:spcAft>
                </a:pPr>
                <a:endParaRPr lang="en-GB" sz="1600"/>
              </a:p>
              <a:p>
                <a:endParaRPr lang="en-GB" sz="1600"/>
              </a:p>
              <a:p>
                <a:pPr algn="r"/>
                <a:endParaRPr lang="en-GB" sz="1600"/>
              </a:p>
            </p:txBody>
          </p:sp>
        </mc:Choice>
        <mc:Fallback>
          <p:sp>
            <p:nvSpPr>
              <p:cNvPr id="9"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248400" y="2109989"/>
                <a:ext cx="5782142" cy="4097746"/>
              </a:xfrm>
              <a:prstGeom prst="rect">
                <a:avLst/>
              </a:prstGeom>
              <a:blipFill>
                <a:blip r:embed="rId4"/>
                <a:stretch>
                  <a:fillRect l="-843"/>
                </a:stretch>
              </a:blipFill>
            </p:spPr>
            <p:txBody>
              <a:bodyPr/>
              <a:lstStyle/>
              <a:p>
                <a:r>
                  <a:rPr lang="en-US">
                    <a:noFill/>
                  </a:rPr>
                  <a:t> </a:t>
                </a:r>
              </a:p>
            </p:txBody>
          </p:sp>
        </mc:Fallback>
      </mc:AlternateContent>
      <p:sp>
        <p:nvSpPr>
          <p:cNvPr id="12" name="Slide Number Placeholder 3">
            <a:extLst>
              <a:ext uri="{FF2B5EF4-FFF2-40B4-BE49-F238E27FC236}">
                <a16:creationId xmlns:a16="http://schemas.microsoft.com/office/drawing/2014/main" id="{85EFBCF4-89A6-4791-AB97-1820578ED46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//16</a:t>
            </a:r>
          </a:p>
        </p:txBody>
      </p:sp>
    </p:spTree>
    <p:extLst>
      <p:ext uri="{BB962C8B-B14F-4D97-AF65-F5344CB8AC3E}">
        <p14:creationId xmlns:p14="http://schemas.microsoft.com/office/powerpoint/2010/main" val="75041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482884"/>
            <a:ext cx="11513712" cy="619448"/>
          </a:xfrm>
        </p:spPr>
        <p:txBody>
          <a:bodyPr>
            <a:noAutofit/>
          </a:bodyPr>
          <a:lstStyle/>
          <a:p>
            <a:r>
              <a:rPr lang="en-US" sz="4400"/>
              <a:t>Plot </a:t>
            </a:r>
            <a:r>
              <a:rPr lang="en-US" sz="4400" err="1"/>
              <a:t>Transformasi</a:t>
            </a:r>
            <a:r>
              <a:rPr lang="en-US" sz="4400"/>
              <a:t> Fourier</a:t>
            </a:r>
          </a:p>
        </p:txBody>
      </p:sp>
      <p:pic>
        <p:nvPicPr>
          <p:cNvPr id="4" name="Picture 3">
            <a:extLst>
              <a:ext uri="{FF2B5EF4-FFF2-40B4-BE49-F238E27FC236}">
                <a16:creationId xmlns:a16="http://schemas.microsoft.com/office/drawing/2014/main" id="{51D0134C-EACF-416E-9460-19CA6A3847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2113" y="1598283"/>
            <a:ext cx="5787774" cy="4052276"/>
          </a:xfrm>
          <a:prstGeom prst="rect">
            <a:avLst/>
          </a:prstGeom>
          <a:noFill/>
          <a:ln>
            <a:noFill/>
          </a:ln>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4A0E6FC-690D-4D0F-B702-A7409FBA090F}"/>
                  </a:ext>
                </a:extLst>
              </p:cNvPr>
              <p:cNvSpPr/>
              <p:nvPr/>
            </p:nvSpPr>
            <p:spPr>
              <a:xfrm>
                <a:off x="3094355" y="5650559"/>
                <a:ext cx="6096000" cy="724557"/>
              </a:xfrm>
              <a:prstGeom prst="rect">
                <a:avLst/>
              </a:prstGeom>
            </p:spPr>
            <p:txBody>
              <a:bodyPr>
                <a:spAutoFit/>
              </a:bodyPr>
              <a:lstStyle/>
              <a:p>
                <a:pPr algn="ctr">
                  <a:lnSpc>
                    <a:spcPct val="150000"/>
                  </a:lnSpc>
                  <a:spcAft>
                    <a:spcPts val="0"/>
                  </a:spcAft>
                </a:pPr>
                <a:r>
                  <a:rPr lang="de-DE" sz="1400"/>
                  <a:t>Gambar 2.2.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transformasi</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Cosinus</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r>
                      <a:rPr lang="en-ID" sz="1400" i="1" smtClean="0">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𝑓</m:t>
                    </m:r>
                    <m:d>
                      <m:dPr>
                        <m:ctrlP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ctrlPr>
                      </m:dPr>
                      <m:e>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𝑥</m:t>
                        </m:r>
                      </m:e>
                    </m:d>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ctrlPr>
                      </m:sSupPr>
                      <m:e>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ⅇ</m:t>
                        </m:r>
                      </m:e>
                      <m:sup>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m:t>
                        </m:r>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𝑎𝑥</m:t>
                        </m:r>
                      </m:sup>
                    </m:sSup>
                  </m:oMath>
                </a14:m>
                <a:r>
                  <a:rPr lang="de-DE" sz="1400">
                    <a:solidFill>
                      <a:srgbClr val="006F83"/>
                    </a:solidFill>
                    <a:latin typeface="Times New Roman" panose="02020603050405020304" pitchFamily="18" charset="0"/>
                    <a:ea typeface="DengXian" panose="02010600030101010101" pitchFamily="2" charset="-122"/>
                    <a:cs typeface="Arial" panose="020B0604020202020204" pitchFamily="34" charset="0"/>
                  </a:rPr>
                  <a:t>, dengan</a:t>
                </a:r>
                <a14:m>
                  <m:oMath xmlns:m="http://schemas.openxmlformats.org/officeDocument/2006/math">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 </m:t>
                    </m:r>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𝑎</m:t>
                    </m:r>
                  </m:oMath>
                </a14:m>
                <a:r>
                  <a:rPr lang="de-DE" sz="1400">
                    <a:solidFill>
                      <a:srgbClr val="006F83"/>
                    </a:solidFill>
                    <a:latin typeface="Times New Roman" panose="02020603050405020304" pitchFamily="18" charset="0"/>
                    <a:ea typeface="DengXian" panose="02010600030101010101" pitchFamily="2" charset="-122"/>
                    <a:cs typeface="Arial" panose="020B0604020202020204" pitchFamily="34" charset="0"/>
                  </a:rPr>
                  <a:t> gabungan</a:t>
                </a:r>
                <a:r>
                  <a:rPr lang="en-ID" sz="1400">
                    <a:solidFill>
                      <a:srgbClr val="006F83"/>
                    </a:solidFill>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7" name="Rectangle 6">
                <a:extLst>
                  <a:ext uri="{FF2B5EF4-FFF2-40B4-BE49-F238E27FC236}">
                    <a16:creationId xmlns:a16="http://schemas.microsoft.com/office/drawing/2014/main" id="{E4A0E6FC-690D-4D0F-B702-A7409FBA090F}"/>
                  </a:ext>
                </a:extLst>
              </p:cNvPr>
              <p:cNvSpPr>
                <a:spLocks noRot="1" noChangeAspect="1" noMove="1" noResize="1" noEditPoints="1" noAdjustHandles="1" noChangeArrowheads="1" noChangeShapeType="1" noTextEdit="1"/>
              </p:cNvSpPr>
              <p:nvPr/>
            </p:nvSpPr>
            <p:spPr>
              <a:xfrm>
                <a:off x="3094355" y="5650559"/>
                <a:ext cx="6096000" cy="724557"/>
              </a:xfrm>
              <a:prstGeom prst="rect">
                <a:avLst/>
              </a:prstGeom>
              <a:blipFill>
                <a:blip r:embed="rId4"/>
                <a:stretch>
                  <a:fillRect b="-4202"/>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6FD38DCE-B9CF-4E05-BD5F-731AA92BBFCD}"/>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//17</a:t>
            </a:r>
          </a:p>
        </p:txBody>
      </p:sp>
    </p:spTree>
    <p:extLst>
      <p:ext uri="{BB962C8B-B14F-4D97-AF65-F5344CB8AC3E}">
        <p14:creationId xmlns:p14="http://schemas.microsoft.com/office/powerpoint/2010/main" val="225538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noAutofit/>
          </a:bodyPr>
          <a:lstStyle/>
          <a:p>
            <a:r>
              <a:rPr lang="en-US" sz="4400" err="1"/>
              <a:t>Transformasi</a:t>
            </a:r>
            <a:r>
              <a:rPr lang="en-US" sz="4400"/>
              <a:t> Fourier</a:t>
            </a:r>
          </a:p>
        </p:txBody>
      </p:sp>
      <p:sp>
        <p:nvSpPr>
          <p:cNvPr id="5" name="Text Placeholder 4">
            <a:extLst>
              <a:ext uri="{FF2B5EF4-FFF2-40B4-BE49-F238E27FC236}">
                <a16:creationId xmlns:a16="http://schemas.microsoft.com/office/drawing/2014/main" id="{C9F97B9C-B392-4B88-8F6A-8F5A636C64A5}"/>
              </a:ext>
            </a:extLst>
          </p:cNvPr>
          <p:cNvSpPr>
            <a:spLocks noGrp="1"/>
          </p:cNvSpPr>
          <p:nvPr>
            <p:ph type="body" idx="1"/>
          </p:nvPr>
        </p:nvSpPr>
        <p:spPr/>
        <p:txBody>
          <a:bodyPr>
            <a:normAutofit/>
          </a:bodyPr>
          <a:lstStyle/>
          <a:p>
            <a:r>
              <a:rPr lang="en-US" sz="3200" err="1"/>
              <a:t>Kreyszig</a:t>
            </a:r>
            <a:r>
              <a:rPr lang="en-US" sz="3200"/>
              <a:t> 11.8 no 13</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B089BD2-D241-49DA-A4F8-2247D46C2F78}"/>
                  </a:ext>
                </a:extLst>
              </p:cNvPr>
              <p:cNvSpPr txBox="1"/>
              <p:nvPr/>
            </p:nvSpPr>
            <p:spPr>
              <a:xfrm>
                <a:off x="5267325" y="344558"/>
                <a:ext cx="6704074" cy="5703356"/>
              </a:xfrm>
              <a:prstGeom prst="rect">
                <a:avLst/>
              </a:prstGeom>
              <a:noFill/>
            </p:spPr>
            <p:txBody>
              <a:bodyPr wrap="square" rtlCol="0">
                <a:spAutoFit/>
              </a:bodyPr>
              <a:lstStyle/>
              <a:p>
                <a:r>
                  <a:rPr lang="de-DE"/>
                  <a:t>Cari </a:t>
                </a:r>
                <a14:m>
                  <m:oMath xmlns:m="http://schemas.openxmlformats.org/officeDocument/2006/math">
                    <m:sSub>
                      <m:sSubPr>
                        <m:ctrlPr>
                          <a:rPr lang="en-ID" i="1">
                            <a:latin typeface="Cambria Math" panose="02040503050406030204" pitchFamily="18" charset="0"/>
                          </a:rPr>
                        </m:ctrlPr>
                      </m:sSubPr>
                      <m:e>
                        <m:r>
                          <a:rPr lang="id-ID" i="1">
                            <a:latin typeface="Cambria Math" panose="02040503050406030204" pitchFamily="18" charset="0"/>
                          </a:rPr>
                          <m:t>ℱ</m:t>
                        </m:r>
                      </m:e>
                      <m:sub>
                        <m:r>
                          <a:rPr lang="en-GB" i="1">
                            <a:latin typeface="Cambria Math" panose="02040503050406030204" pitchFamily="18" charset="0"/>
                          </a:rPr>
                          <m:t>𝑠</m:t>
                        </m:r>
                      </m:sub>
                    </m:sSub>
                    <m:r>
                      <a:rPr lang="de-DE" i="1">
                        <a:latin typeface="Cambria Math" panose="02040503050406030204" pitchFamily="18" charset="0"/>
                      </a:rPr>
                      <m:t>(</m:t>
                    </m:r>
                    <m:sSup>
                      <m:sSupPr>
                        <m:ctrlPr>
                          <a:rPr lang="en-ID" i="1">
                            <a:latin typeface="Cambria Math" panose="02040503050406030204" pitchFamily="18" charset="0"/>
                          </a:rPr>
                        </m:ctrlPr>
                      </m:sSupPr>
                      <m:e>
                        <m:r>
                          <a:rPr lang="en-US" b="0" i="1" smtClean="0">
                            <a:latin typeface="Cambria Math" panose="02040503050406030204" pitchFamily="18" charset="0"/>
                          </a:rPr>
                          <m:t>𝑒</m:t>
                        </m:r>
                      </m:e>
                      <m:sup>
                        <m:r>
                          <a:rPr lang="de-DE" i="1">
                            <a:latin typeface="Cambria Math" panose="02040503050406030204" pitchFamily="18" charset="0"/>
                          </a:rPr>
                          <m:t>−</m:t>
                        </m:r>
                        <m:r>
                          <a:rPr lang="en-ID" i="1">
                            <a:latin typeface="Cambria Math" panose="02040503050406030204" pitchFamily="18" charset="0"/>
                          </a:rPr>
                          <m:t>𝑥</m:t>
                        </m:r>
                      </m:sup>
                    </m:sSup>
                    <m:r>
                      <a:rPr lang="de-DE" i="1">
                        <a:latin typeface="Cambria Math" panose="02040503050406030204" pitchFamily="18" charset="0"/>
                      </a:rPr>
                      <m:t>)</m:t>
                    </m:r>
                  </m:oMath>
                </a14:m>
                <a:r>
                  <a:rPr lang="de-DE"/>
                  <a:t> dari persamaan (4a) dan formula 3 di tabel I dari Sec. 11.10.</a:t>
                </a:r>
              </a:p>
              <a:p>
                <a:endParaRPr lang="de-DE">
                  <a:effectLst/>
                  <a:latin typeface="Times New Roman" panose="02020603050405020304" pitchFamily="18" charset="0"/>
                  <a:ea typeface="DengXian"/>
                  <a:cs typeface="Arial" panose="020B0604020202020204" pitchFamily="34" charset="0"/>
                </a:endParaRPr>
              </a:p>
              <a:p>
                <a:r>
                  <a:rPr lang="en-ID" err="1">
                    <a:effectLst/>
                    <a:latin typeface="Times New Roman" panose="02020603050405020304" pitchFamily="18" charset="0"/>
                    <a:ea typeface="DengXian"/>
                    <a:cs typeface="Arial" panose="020B0604020202020204" pitchFamily="34" charset="0"/>
                  </a:rPr>
                  <a:t>Berikut</a:t>
                </a:r>
                <a:r>
                  <a:rPr lang="en-ID">
                    <a:effectLst/>
                    <a:latin typeface="Times New Roman" panose="02020603050405020304" pitchFamily="18" charset="0"/>
                    <a:ea typeface="DengXian"/>
                    <a:cs typeface="Arial" panose="020B0604020202020204" pitchFamily="34" charset="0"/>
                  </a:rPr>
                  <a:t> </a:t>
                </a:r>
                <a:r>
                  <a:rPr lang="en-ID" err="1">
                    <a:effectLst/>
                    <a:latin typeface="Times New Roman" panose="02020603050405020304" pitchFamily="18" charset="0"/>
                    <a:ea typeface="DengXian"/>
                    <a:cs typeface="Arial" panose="020B0604020202020204" pitchFamily="34" charset="0"/>
                  </a:rPr>
                  <a:t>merupakan</a:t>
                </a:r>
                <a:r>
                  <a:rPr lang="en-ID">
                    <a:effectLst/>
                    <a:latin typeface="Times New Roman" panose="02020603050405020304" pitchFamily="18" charset="0"/>
                    <a:ea typeface="DengXian"/>
                    <a:cs typeface="Arial" panose="020B0604020202020204" pitchFamily="34" charset="0"/>
                  </a:rPr>
                  <a:t> formula 3 di </a:t>
                </a:r>
                <a:r>
                  <a:rPr lang="en-ID" err="1">
                    <a:effectLst/>
                    <a:latin typeface="Times New Roman" panose="02020603050405020304" pitchFamily="18" charset="0"/>
                    <a:ea typeface="DengXian"/>
                    <a:cs typeface="Arial" panose="020B0604020202020204" pitchFamily="34" charset="0"/>
                  </a:rPr>
                  <a:t>tabel</a:t>
                </a:r>
                <a:r>
                  <a:rPr lang="en-ID">
                    <a:effectLst/>
                    <a:latin typeface="Times New Roman" panose="02020603050405020304" pitchFamily="18" charset="0"/>
                    <a:ea typeface="DengXian"/>
                    <a:cs typeface="Arial" panose="020B0604020202020204" pitchFamily="34" charset="0"/>
                  </a:rPr>
                  <a:t> I </a:t>
                </a:r>
                <a:r>
                  <a:rPr lang="en-ID" err="1">
                    <a:effectLst/>
                    <a:latin typeface="Times New Roman" panose="02020603050405020304" pitchFamily="18" charset="0"/>
                    <a:ea typeface="DengXian"/>
                    <a:cs typeface="Arial" panose="020B0604020202020204" pitchFamily="34" charset="0"/>
                  </a:rPr>
                  <a:t>transformasi</a:t>
                </a:r>
                <a:r>
                  <a:rPr lang="en-ID">
                    <a:effectLst/>
                    <a:latin typeface="Times New Roman" panose="02020603050405020304" pitchFamily="18" charset="0"/>
                    <a:ea typeface="DengXian"/>
                    <a:cs typeface="Arial" panose="020B0604020202020204" pitchFamily="34" charset="0"/>
                  </a:rPr>
                  <a:t> Fourier </a:t>
                </a:r>
                <a:r>
                  <a:rPr lang="en-ID" err="1">
                    <a:effectLst/>
                    <a:latin typeface="Times New Roman" panose="02020603050405020304" pitchFamily="18" charset="0"/>
                    <a:ea typeface="DengXian"/>
                    <a:cs typeface="Arial" panose="020B0604020202020204" pitchFamily="34" charset="0"/>
                  </a:rPr>
                  <a:t>Cosinus</a:t>
                </a:r>
                <a:r>
                  <a:rPr lang="en-ID">
                    <a:effectLst/>
                    <a:latin typeface="Times New Roman" panose="02020603050405020304" pitchFamily="18" charset="0"/>
                    <a:ea typeface="DengXian"/>
                    <a:cs typeface="Arial" panose="020B0604020202020204" pitchFamily="34" charset="0"/>
                  </a:rPr>
                  <a:t> </a:t>
                </a:r>
                <a:r>
                  <a:rPr lang="en-ID" err="1">
                    <a:effectLst/>
                    <a:latin typeface="Times New Roman" panose="02020603050405020304" pitchFamily="18" charset="0"/>
                    <a:ea typeface="DengXian"/>
                    <a:cs typeface="Arial" panose="020B0604020202020204" pitchFamily="34" charset="0"/>
                  </a:rPr>
                  <a:t>dari</a:t>
                </a:r>
                <a:r>
                  <a:rPr lang="en-ID">
                    <a:effectLst/>
                    <a:latin typeface="Times New Roman" panose="02020603050405020304" pitchFamily="18" charset="0"/>
                    <a:ea typeface="DengXian"/>
                    <a:cs typeface="Arial" panose="020B0604020202020204" pitchFamily="34" charset="0"/>
                  </a:rPr>
                  <a:t> Sec. 11.10 :</a:t>
                </a:r>
                <a:endParaRPr lang="en-US">
                  <a:effectLst/>
                  <a:latin typeface="Calibri" panose="020F0502020204030204" pitchFamily="34" charset="0"/>
                  <a:ea typeface="DengXian"/>
                  <a:cs typeface="Arial" panose="020B0604020202020204" pitchFamily="34" charset="0"/>
                </a:endParaRPr>
              </a:p>
              <a:p>
                <a:pPr marL="180340" algn="just">
                  <a:lnSpc>
                    <a:spcPct val="150000"/>
                  </a:lnSpc>
                  <a:spcAft>
                    <a:spcPts val="0"/>
                  </a:spcAft>
                </a:pPr>
                <a14:m>
                  <m:oMathPara xmlns:m="http://schemas.openxmlformats.org/officeDocument/2006/math">
                    <m:oMathParaPr>
                      <m:jc m:val="centerGroup"/>
                    </m:oMathParaPr>
                    <m:oMath xmlns:m="http://schemas.openxmlformats.org/officeDocument/2006/math">
                      <m:r>
                        <a:rPr lang="en-ID" i="1">
                          <a:effectLst/>
                          <a:latin typeface="Cambria Math" panose="02040503050406030204" pitchFamily="18" charset="0"/>
                          <a:ea typeface="DengXian"/>
                          <a:cs typeface="Times New Roman" panose="02020603050405020304" pitchFamily="18" charset="0"/>
                        </a:rPr>
                        <m:t>𝑓</m:t>
                      </m:r>
                      <m:d>
                        <m:dPr>
                          <m:ctrlPr>
                            <a:rPr lang="en-US" i="1">
                              <a:effectLst/>
                              <a:latin typeface="Cambria Math" panose="02040503050406030204" pitchFamily="18" charset="0"/>
                              <a:ea typeface="DengXian"/>
                              <a:cs typeface="Times New Roman" panose="02020603050405020304" pitchFamily="18" charset="0"/>
                            </a:rPr>
                          </m:ctrlPr>
                        </m:dPr>
                        <m:e>
                          <m:r>
                            <a:rPr lang="en-ID" i="1">
                              <a:effectLst/>
                              <a:latin typeface="Cambria Math" panose="02040503050406030204" pitchFamily="18" charset="0"/>
                              <a:ea typeface="DengXian"/>
                              <a:cs typeface="Times New Roman" panose="02020603050405020304" pitchFamily="18" charset="0"/>
                            </a:rPr>
                            <m:t>𝑥</m:t>
                          </m:r>
                        </m:e>
                      </m:d>
                      <m:r>
                        <a:rPr lang="en-ID" i="1">
                          <a:effectLst/>
                          <a:latin typeface="Cambria Math" panose="02040503050406030204" pitchFamily="18" charset="0"/>
                          <a:ea typeface="DengXian"/>
                          <a:cs typeface="Times New Roman" panose="02020603050405020304" pitchFamily="18" charset="0"/>
                        </a:rPr>
                        <m:t>=</m:t>
                      </m:r>
                      <m:sSup>
                        <m:sSupPr>
                          <m:ctrlPr>
                            <a:rPr lang="en-US" i="1">
                              <a:effectLst/>
                              <a:latin typeface="Cambria Math" panose="02040503050406030204" pitchFamily="18" charset="0"/>
                              <a:ea typeface="DengXian"/>
                              <a:cs typeface="Times New Roman" panose="02020603050405020304" pitchFamily="18" charset="0"/>
                            </a:rPr>
                          </m:ctrlPr>
                        </m:sSupPr>
                        <m:e>
                          <m:r>
                            <a:rPr lang="en-ID" i="1">
                              <a:effectLst/>
                              <a:latin typeface="Cambria Math" panose="02040503050406030204" pitchFamily="18" charset="0"/>
                              <a:ea typeface="DengXian"/>
                              <a:cs typeface="Times New Roman" panose="02020603050405020304" pitchFamily="18" charset="0"/>
                            </a:rPr>
                            <m:t>ⅇ</m:t>
                          </m:r>
                        </m:e>
                        <m:sup>
                          <m:r>
                            <a:rPr lang="en-ID" i="1">
                              <a:effectLst/>
                              <a:latin typeface="Cambria Math" panose="02040503050406030204" pitchFamily="18" charset="0"/>
                              <a:ea typeface="DengXian"/>
                              <a:cs typeface="Times New Roman" panose="02020603050405020304" pitchFamily="18" charset="0"/>
                            </a:rPr>
                            <m:t>−</m:t>
                          </m:r>
                          <m:r>
                            <a:rPr lang="en-ID" i="1">
                              <a:effectLst/>
                              <a:latin typeface="Cambria Math" panose="02040503050406030204" pitchFamily="18" charset="0"/>
                              <a:ea typeface="DengXian"/>
                              <a:cs typeface="Times New Roman" panose="02020603050405020304" pitchFamily="18" charset="0"/>
                            </a:rPr>
                            <m:t>𝑎𝑥</m:t>
                          </m:r>
                        </m:sup>
                      </m:sSup>
                      <m:r>
                        <a:rPr lang="en-ID" i="1">
                          <a:effectLst/>
                          <a:latin typeface="Cambria Math" panose="02040503050406030204" pitchFamily="18" charset="0"/>
                          <a:ea typeface="DengXian"/>
                          <a:cs typeface="Times New Roman" panose="02020603050405020304" pitchFamily="18" charset="0"/>
                        </a:rPr>
                        <m:t> , </m:t>
                      </m:r>
                      <m:r>
                        <a:rPr lang="en-ID" i="1">
                          <a:effectLst/>
                          <a:latin typeface="Cambria Math" panose="02040503050406030204" pitchFamily="18" charset="0"/>
                          <a:ea typeface="DengXian"/>
                          <a:cs typeface="Times New Roman" panose="02020603050405020304" pitchFamily="18" charset="0"/>
                        </a:rPr>
                        <m:t>𝑎</m:t>
                      </m:r>
                      <m:r>
                        <a:rPr lang="en-ID" i="1">
                          <a:effectLst/>
                          <a:latin typeface="Cambria Math" panose="02040503050406030204" pitchFamily="18" charset="0"/>
                          <a:ea typeface="DengXian"/>
                          <a:cs typeface="Times New Roman" panose="02020603050405020304" pitchFamily="18" charset="0"/>
                        </a:rPr>
                        <m:t>&gt;0</m:t>
                      </m:r>
                    </m:oMath>
                  </m:oMathPara>
                </a14:m>
                <a:endParaRPr lang="en-US">
                  <a:effectLst/>
                  <a:latin typeface="Calibri" panose="020F0502020204030204" pitchFamily="34" charset="0"/>
                  <a:ea typeface="DengXian"/>
                  <a:cs typeface="Arial" panose="020B0604020202020204" pitchFamily="34" charset="0"/>
                </a:endParaRPr>
              </a:p>
              <a:p>
                <a:pPr marL="18034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DengXian"/>
                              <a:cs typeface="Times New Roman" panose="02020603050405020304" pitchFamily="18" charset="0"/>
                            </a:rPr>
                          </m:ctrlPr>
                        </m:sSubPr>
                        <m:e>
                          <m:acc>
                            <m:accPr>
                              <m:chr m:val="̂"/>
                              <m:ctrlPr>
                                <a:rPr lang="en-US" i="1">
                                  <a:effectLst/>
                                  <a:latin typeface="Cambria Math" panose="02040503050406030204" pitchFamily="18" charset="0"/>
                                  <a:ea typeface="DengXian"/>
                                  <a:cs typeface="Times New Roman" panose="02020603050405020304" pitchFamily="18" charset="0"/>
                                </a:rPr>
                              </m:ctrlPr>
                            </m:accPr>
                            <m:e>
                              <m:r>
                                <a:rPr lang="en-ID" i="1">
                                  <a:effectLst/>
                                  <a:latin typeface="Cambria Math" panose="02040503050406030204" pitchFamily="18" charset="0"/>
                                  <a:ea typeface="DengXian"/>
                                  <a:cs typeface="Times New Roman" panose="02020603050405020304" pitchFamily="18" charset="0"/>
                                </a:rPr>
                                <m:t>𝑓</m:t>
                              </m:r>
                            </m:e>
                          </m:acc>
                        </m:e>
                        <m:sub>
                          <m:r>
                            <a:rPr lang="en-ID" i="1">
                              <a:effectLst/>
                              <a:latin typeface="Cambria Math" panose="02040503050406030204" pitchFamily="18" charset="0"/>
                              <a:ea typeface="DengXian"/>
                              <a:cs typeface="Times New Roman" panose="02020603050405020304" pitchFamily="18" charset="0"/>
                            </a:rPr>
                            <m:t>𝑐</m:t>
                          </m:r>
                        </m:sub>
                      </m:sSub>
                      <m:d>
                        <m:dPr>
                          <m:ctrlPr>
                            <a:rPr lang="en-US" i="1">
                              <a:effectLst/>
                              <a:latin typeface="Cambria Math" panose="02040503050406030204" pitchFamily="18" charset="0"/>
                              <a:ea typeface="DengXian"/>
                              <a:cs typeface="Times New Roman" panose="02020603050405020304" pitchFamily="18" charset="0"/>
                            </a:rPr>
                          </m:ctrlPr>
                        </m:dPr>
                        <m:e>
                          <m:r>
                            <a:rPr lang="en-ID" i="1">
                              <a:effectLst/>
                              <a:latin typeface="Cambria Math" panose="02040503050406030204" pitchFamily="18" charset="0"/>
                              <a:ea typeface="DengXian"/>
                              <a:cs typeface="Times New Roman" panose="02020603050405020304" pitchFamily="18" charset="0"/>
                            </a:rPr>
                            <m:t>𝑤</m:t>
                          </m:r>
                        </m:e>
                      </m:d>
                      <m:r>
                        <a:rPr lang="id-ID" i="1">
                          <a:effectLst/>
                          <a:latin typeface="Cambria Math" panose="02040503050406030204" pitchFamily="18" charset="0"/>
                          <a:ea typeface="DengXian"/>
                          <a:cs typeface="Times New Roman" panose="02020603050405020304" pitchFamily="18" charset="0"/>
                        </a:rPr>
                        <m:t>=</m:t>
                      </m:r>
                      <m:r>
                        <a:rPr lang="id-ID" i="1">
                          <a:effectLst/>
                          <a:latin typeface="Cambria Math" panose="02040503050406030204" pitchFamily="18" charset="0"/>
                          <a:ea typeface="DengXian"/>
                          <a:cs typeface="Times New Roman" panose="02020603050405020304" pitchFamily="18" charset="0"/>
                        </a:rPr>
                        <m:t>ℱ</m:t>
                      </m:r>
                      <m:r>
                        <a:rPr lang="id-ID" i="1">
                          <a:effectLst/>
                          <a:latin typeface="Cambria Math" panose="02040503050406030204" pitchFamily="18" charset="0"/>
                          <a:ea typeface="DengXian"/>
                          <a:cs typeface="Times New Roman" panose="02020603050405020304" pitchFamily="18" charset="0"/>
                        </a:rPr>
                        <m:t>=</m:t>
                      </m:r>
                      <m:rad>
                        <m:radPr>
                          <m:degHide m:val="on"/>
                          <m:ctrlPr>
                            <a:rPr lang="en-US" i="1">
                              <a:effectLst/>
                              <a:latin typeface="Cambria Math" panose="02040503050406030204" pitchFamily="18" charset="0"/>
                              <a:ea typeface="DengXian"/>
                              <a:cs typeface="Times New Roman" panose="02020603050405020304" pitchFamily="18" charset="0"/>
                            </a:rPr>
                          </m:ctrlPr>
                        </m:radPr>
                        <m:deg/>
                        <m:e>
                          <m:f>
                            <m:fPr>
                              <m:ctrlPr>
                                <a:rPr lang="en-US" i="1">
                                  <a:effectLst/>
                                  <a:latin typeface="Cambria Math" panose="02040503050406030204" pitchFamily="18" charset="0"/>
                                  <a:ea typeface="DengXian"/>
                                  <a:cs typeface="Times New Roman" panose="02020603050405020304" pitchFamily="18" charset="0"/>
                                </a:rPr>
                              </m:ctrlPr>
                            </m:fPr>
                            <m:num>
                              <m:r>
                                <a:rPr lang="id-ID" i="1">
                                  <a:effectLst/>
                                  <a:latin typeface="Cambria Math" panose="02040503050406030204" pitchFamily="18" charset="0"/>
                                  <a:ea typeface="DengXian"/>
                                  <a:cs typeface="Times New Roman" panose="02020603050405020304" pitchFamily="18" charset="0"/>
                                </a:rPr>
                                <m:t>2</m:t>
                              </m:r>
                            </m:num>
                            <m:den>
                              <m:r>
                                <a:rPr lang="en-US" i="1">
                                  <a:effectLst/>
                                  <a:latin typeface="Cambria Math" panose="02040503050406030204" pitchFamily="18" charset="0"/>
                                  <a:ea typeface="DengXian"/>
                                  <a:cs typeface="Times New Roman" panose="02020603050405020304" pitchFamily="18" charset="0"/>
                                </a:rPr>
                                <m:t>𝜋</m:t>
                              </m:r>
                            </m:den>
                          </m:f>
                        </m:e>
                      </m:rad>
                      <m:d>
                        <m:dPr>
                          <m:ctrlPr>
                            <a:rPr lang="en-US" i="1">
                              <a:effectLst/>
                              <a:latin typeface="Cambria Math" panose="02040503050406030204" pitchFamily="18" charset="0"/>
                              <a:ea typeface="DengXian"/>
                              <a:cs typeface="Times New Roman" panose="02020603050405020304" pitchFamily="18" charset="0"/>
                            </a:rPr>
                          </m:ctrlPr>
                        </m:dPr>
                        <m:e>
                          <m:f>
                            <m:fPr>
                              <m:ctrlPr>
                                <a:rPr lang="en-US" i="1">
                                  <a:effectLst/>
                                  <a:latin typeface="Cambria Math" panose="02040503050406030204" pitchFamily="18" charset="0"/>
                                  <a:ea typeface="DengXian"/>
                                  <a:cs typeface="Times New Roman" panose="02020603050405020304" pitchFamily="18" charset="0"/>
                                </a:rPr>
                              </m:ctrlPr>
                            </m:fPr>
                            <m:num>
                              <m:r>
                                <a:rPr lang="id-ID" i="1">
                                  <a:effectLst/>
                                  <a:latin typeface="Cambria Math" panose="02040503050406030204" pitchFamily="18" charset="0"/>
                                  <a:ea typeface="DengXian"/>
                                  <a:cs typeface="Times New Roman" panose="02020603050405020304" pitchFamily="18" charset="0"/>
                                </a:rPr>
                                <m:t>𝑎</m:t>
                              </m:r>
                            </m:num>
                            <m:den>
                              <m:sSup>
                                <m:sSupPr>
                                  <m:ctrlPr>
                                    <a:rPr lang="en-US" i="1">
                                      <a:effectLst/>
                                      <a:latin typeface="Cambria Math" panose="02040503050406030204" pitchFamily="18" charset="0"/>
                                      <a:ea typeface="DengXian"/>
                                      <a:cs typeface="Times New Roman" panose="02020603050405020304" pitchFamily="18" charset="0"/>
                                    </a:rPr>
                                  </m:ctrlPr>
                                </m:sSupPr>
                                <m:e>
                                  <m:r>
                                    <a:rPr lang="id-ID" i="1">
                                      <a:effectLst/>
                                      <a:latin typeface="Cambria Math" panose="02040503050406030204" pitchFamily="18" charset="0"/>
                                      <a:ea typeface="DengXian"/>
                                      <a:cs typeface="Times New Roman" panose="02020603050405020304" pitchFamily="18" charset="0"/>
                                    </a:rPr>
                                    <m:t>𝑎</m:t>
                                  </m:r>
                                </m:e>
                                <m:sup>
                                  <m:r>
                                    <a:rPr lang="id-ID" i="1">
                                      <a:effectLst/>
                                      <a:latin typeface="Cambria Math" panose="02040503050406030204" pitchFamily="18" charset="0"/>
                                      <a:ea typeface="DengXian"/>
                                      <a:cs typeface="Times New Roman" panose="02020603050405020304" pitchFamily="18" charset="0"/>
                                    </a:rPr>
                                    <m:t>2</m:t>
                                  </m:r>
                                </m:sup>
                              </m:sSup>
                              <m:r>
                                <a:rPr lang="id-ID" i="1">
                                  <a:effectLst/>
                                  <a:latin typeface="Cambria Math" panose="02040503050406030204" pitchFamily="18" charset="0"/>
                                  <a:ea typeface="DengXian"/>
                                  <a:cs typeface="Times New Roman" panose="02020603050405020304" pitchFamily="18" charset="0"/>
                                </a:rPr>
                                <m:t>+</m:t>
                              </m:r>
                              <m:sSup>
                                <m:sSupPr>
                                  <m:ctrlPr>
                                    <a:rPr lang="en-US" i="1">
                                      <a:effectLst/>
                                      <a:latin typeface="Cambria Math" panose="02040503050406030204" pitchFamily="18" charset="0"/>
                                      <a:ea typeface="DengXian"/>
                                      <a:cs typeface="Times New Roman" panose="02020603050405020304" pitchFamily="18" charset="0"/>
                                    </a:rPr>
                                  </m:ctrlPr>
                                </m:sSupPr>
                                <m:e>
                                  <m:r>
                                    <a:rPr lang="id-ID" i="1">
                                      <a:effectLst/>
                                      <a:latin typeface="Cambria Math" panose="02040503050406030204" pitchFamily="18" charset="0"/>
                                      <a:ea typeface="DengXian"/>
                                      <a:cs typeface="Times New Roman" panose="02020603050405020304" pitchFamily="18" charset="0"/>
                                    </a:rPr>
                                    <m:t>𝑤</m:t>
                                  </m:r>
                                </m:e>
                                <m:sup>
                                  <m:r>
                                    <a:rPr lang="id-ID" i="1">
                                      <a:effectLst/>
                                      <a:latin typeface="Cambria Math" panose="02040503050406030204" pitchFamily="18" charset="0"/>
                                      <a:ea typeface="DengXian"/>
                                      <a:cs typeface="Times New Roman" panose="02020603050405020304" pitchFamily="18" charset="0"/>
                                    </a:rPr>
                                    <m:t>2</m:t>
                                  </m:r>
                                </m:sup>
                              </m:sSup>
                            </m:den>
                          </m:f>
                        </m:e>
                      </m:d>
                    </m:oMath>
                  </m:oMathPara>
                </a14:m>
                <a:endParaRPr lang="en-US">
                  <a:effectLst/>
                  <a:latin typeface="Calibri" panose="020F0502020204030204" pitchFamily="34" charset="0"/>
                  <a:ea typeface="DengXian"/>
                  <a:cs typeface="Arial" panose="020B0604020202020204" pitchFamily="34" charset="0"/>
                </a:endParaRPr>
              </a:p>
              <a:p>
                <a:pPr algn="r"/>
                <a:r>
                  <a:rPr lang="en-ID" err="1">
                    <a:effectLst/>
                    <a:latin typeface="Times New Roman" panose="02020603050405020304" pitchFamily="18" charset="0"/>
                    <a:ea typeface="DengXian"/>
                    <a:cs typeface="Arial" panose="020B0604020202020204" pitchFamily="34" charset="0"/>
                  </a:rPr>
                  <a:t>Berikut</a:t>
                </a:r>
                <a:r>
                  <a:rPr lang="en-ID">
                    <a:effectLst/>
                    <a:latin typeface="Times New Roman" panose="02020603050405020304" pitchFamily="18" charset="0"/>
                    <a:ea typeface="DengXian"/>
                    <a:cs typeface="Arial" panose="020B0604020202020204" pitchFamily="34" charset="0"/>
                  </a:rPr>
                  <a:t> </a:t>
                </a:r>
                <a:r>
                  <a:rPr lang="en-ID" err="1">
                    <a:effectLst/>
                    <a:latin typeface="Times New Roman" panose="02020603050405020304" pitchFamily="18" charset="0"/>
                    <a:ea typeface="DengXian"/>
                    <a:cs typeface="Arial" panose="020B0604020202020204" pitchFamily="34" charset="0"/>
                  </a:rPr>
                  <a:t>merupakan</a:t>
                </a:r>
                <a:r>
                  <a:rPr lang="en-ID">
                    <a:effectLst/>
                    <a:latin typeface="Times New Roman" panose="02020603050405020304" pitchFamily="18" charset="0"/>
                    <a:ea typeface="DengXian"/>
                    <a:cs typeface="Arial" panose="020B0604020202020204" pitchFamily="34" charset="0"/>
                  </a:rPr>
                  <a:t> </a:t>
                </a:r>
                <a:r>
                  <a:rPr lang="en-ID" err="1">
                    <a:latin typeface="Times New Roman" panose="02020603050405020304" pitchFamily="18" charset="0"/>
                    <a:ea typeface="DengXian"/>
                    <a:cs typeface="Arial" panose="020B0604020202020204" pitchFamily="34" charset="0"/>
                  </a:rPr>
                  <a:t>penjelasan</a:t>
                </a:r>
                <a:r>
                  <a:rPr lang="en-ID">
                    <a:latin typeface="Times New Roman" panose="02020603050405020304" pitchFamily="18" charset="0"/>
                    <a:ea typeface="DengXian"/>
                    <a:cs typeface="Arial" panose="020B0604020202020204" pitchFamily="34" charset="0"/>
                  </a:rPr>
                  <a:t> dan </a:t>
                </a:r>
                <a:r>
                  <a:rPr lang="en-ID" err="1">
                    <a:effectLst/>
                    <a:latin typeface="Times New Roman" panose="02020603050405020304" pitchFamily="18" charset="0"/>
                    <a:ea typeface="DengXian"/>
                    <a:cs typeface="Arial" panose="020B0604020202020204" pitchFamily="34" charset="0"/>
                  </a:rPr>
                  <a:t>persamaan</a:t>
                </a:r>
                <a:r>
                  <a:rPr lang="en-ID">
                    <a:effectLst/>
                    <a:latin typeface="Times New Roman" panose="02020603050405020304" pitchFamily="18" charset="0"/>
                    <a:ea typeface="DengXian"/>
                    <a:cs typeface="Arial" panose="020B0604020202020204" pitchFamily="34" charset="0"/>
                  </a:rPr>
                  <a:t> (4a) :</a:t>
                </a:r>
              </a:p>
              <a:p>
                <a:pPr algn="r"/>
                <a:endParaRPr lang="en-ID"/>
              </a:p>
              <a:p>
                <a:pPr algn="just"/>
                <a:r>
                  <a:rPr lang="de-DE" b="1">
                    <a:effectLst/>
                    <a:latin typeface="Times New Roman" panose="02020603050405020304" pitchFamily="18" charset="0"/>
                    <a:ea typeface="DengXian" panose="02010600030101010101" pitchFamily="2" charset="-122"/>
                    <a:cs typeface="Arial" panose="020B0604020202020204" pitchFamily="34" charset="0"/>
                  </a:rPr>
                  <a:t>Transformasi Sinus dan Cosinus dari turunan</a:t>
                </a:r>
              </a:p>
              <a:p>
                <a:pPr algn="just">
                  <a:spcAft>
                    <a:spcPts val="800"/>
                  </a:spcAft>
                </a:pPr>
                <a:r>
                  <a:rPr lang="de-DE">
                    <a:effectLst/>
                    <a:latin typeface="Times New Roman" panose="02020603050405020304" pitchFamily="18" charset="0"/>
                    <a:ea typeface="DengXian" panose="02010600030101010101" pitchFamily="2" charset="-122"/>
                  </a:rPr>
                  <a:t>Misalkan </a:t>
                </a:r>
                <a14:m>
                  <m:oMath xmlns:m="http://schemas.openxmlformats.org/officeDocument/2006/math">
                    <m:r>
                      <a:rPr lang="en-ID"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GB" b="0" i="0" smtClean="0">
                        <a:effectLst/>
                        <a:latin typeface="Cambria Math" panose="02040503050406030204" pitchFamily="18" charset="0"/>
                        <a:ea typeface="DengXian" panose="02010600030101010101" pitchFamily="2" charset="-122"/>
                        <a:cs typeface="Times New Roman" panose="02020603050405020304" pitchFamily="18" charset="0"/>
                      </a:rPr>
                      <m:t> </m:t>
                    </m:r>
                  </m:oMath>
                </a14:m>
                <a:r>
                  <a:rPr lang="de-DE">
                    <a:effectLst/>
                    <a:latin typeface="Times New Roman" panose="02020603050405020304" pitchFamily="18" charset="0"/>
                    <a:ea typeface="DengXian" panose="02010600030101010101" pitchFamily="2" charset="-122"/>
                  </a:rPr>
                  <a:t>kontinu dan terintegrasi mutlak di sumbu-x, misalkan </a:t>
                </a:r>
                <a14:m>
                  <m:oMath xmlns:m="http://schemas.openxmlformats.org/officeDocument/2006/math">
                    <m:sSup>
                      <m:sSupPr>
                        <m:ctrlPr>
                          <a:rPr lang="en-ID" i="1">
                            <a:effectLst/>
                            <a:latin typeface="Cambria Math" panose="02040503050406030204" pitchFamily="18" charset="0"/>
                            <a:cs typeface="Times New Roman" panose="02020603050405020304" pitchFamily="18" charset="0"/>
                          </a:rPr>
                        </m:ctrlPr>
                      </m:sSupPr>
                      <m:e>
                        <m:r>
                          <a:rPr lang="en-ID" i="1">
                            <a:effectLst/>
                            <a:latin typeface="Cambria Math" panose="02040503050406030204" pitchFamily="18" charset="0"/>
                            <a:ea typeface="DengXian" panose="02010600030101010101" pitchFamily="2" charset="-122"/>
                            <a:cs typeface="Times New Roman" panose="02020603050405020304" pitchFamily="18" charset="0"/>
                          </a:rPr>
                          <m:t>𝑓</m:t>
                        </m:r>
                      </m:e>
                      <m:sup>
                        <m:r>
                          <a:rPr lang="de-DE"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𝑥</m:t>
                        </m:r>
                      </m:e>
                    </m:d>
                  </m:oMath>
                </a14:m>
                <a:r>
                  <a:rPr lang="de-DE">
                    <a:effectLst/>
                    <a:latin typeface="Times New Roman" panose="02020603050405020304" pitchFamily="18" charset="0"/>
                    <a:ea typeface="DengXian" panose="02010600030101010101" pitchFamily="2" charset="-122"/>
                  </a:rPr>
                  <a:t> adalah fungsi piecewise</a:t>
                </a:r>
                <a:r>
                  <a:rPr lang="en-ID">
                    <a:latin typeface="Calibri" panose="020F0502020204030204" pitchFamily="34" charset="0"/>
                    <a:ea typeface="DengXian" panose="02010600030101010101" pitchFamily="2" charset="-122"/>
                    <a:cs typeface="Arial" panose="020B0604020202020204" pitchFamily="34" charset="0"/>
                  </a:rPr>
                  <a:t> </a:t>
                </a:r>
                <a:r>
                  <a:rPr lang="de-DE">
                    <a:effectLst/>
                    <a:latin typeface="Times New Roman" panose="02020603050405020304" pitchFamily="18" charset="0"/>
                    <a:ea typeface="DengXian" panose="02010600030101010101" pitchFamily="2" charset="-122"/>
                  </a:rPr>
                  <a:t>yang kontinu pada setiap interval yang hingga dan misalkan nilai </a:t>
                </a:r>
                <a14:m>
                  <m:oMath xmlns:m="http://schemas.openxmlformats.org/officeDocument/2006/math">
                    <m:r>
                      <a:rPr lang="en-ID"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𝑥</m:t>
                        </m:r>
                      </m:e>
                    </m:d>
                    <m:r>
                      <a:rPr lang="id-ID" i="1">
                        <a:effectLst/>
                        <a:latin typeface="Cambria Math" panose="02040503050406030204" pitchFamily="18" charset="0"/>
                        <a:ea typeface="DengXian" panose="02010600030101010101" pitchFamily="2" charset="-122"/>
                        <a:cs typeface="Times New Roman" panose="02020603050405020304" pitchFamily="18" charset="0"/>
                      </a:rPr>
                      <m:t>→0</m:t>
                    </m:r>
                  </m:oMath>
                </a14:m>
                <a:r>
                  <a:rPr lang="de-DE">
                    <a:effectLst/>
                    <a:latin typeface="Times New Roman" panose="02020603050405020304" pitchFamily="18" charset="0"/>
                    <a:ea typeface="DengXian" panose="02010600030101010101" pitchFamily="2" charset="-122"/>
                  </a:rPr>
                  <a:t> saat </a:t>
                </a:r>
                <a14:m>
                  <m:oMath xmlns:m="http://schemas.openxmlformats.org/officeDocument/2006/math">
                    <m:r>
                      <a:rPr lang="en-ID" i="1">
                        <a:effectLst/>
                        <a:latin typeface="Cambria Math" panose="02040503050406030204" pitchFamily="18" charset="0"/>
                        <a:ea typeface="DengXian" panose="02010600030101010101" pitchFamily="2" charset="-122"/>
                        <a:cs typeface="Times New Roman" panose="02020603050405020304" pitchFamily="18" charset="0"/>
                      </a:rPr>
                      <m:t>𝑥</m:t>
                    </m:r>
                    <m:r>
                      <a:rPr lang="id-ID" i="1">
                        <a:effectLst/>
                        <a:latin typeface="Cambria Math" panose="02040503050406030204" pitchFamily="18" charset="0"/>
                        <a:ea typeface="DengXian" panose="02010600030101010101" pitchFamily="2" charset="-122"/>
                        <a:cs typeface="Times New Roman" panose="02020603050405020304" pitchFamily="18" charset="0"/>
                      </a:rPr>
                      <m:t>→</m:t>
                    </m:r>
                    <m:r>
                      <a:rPr lang="de-DE"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de-DE">
                    <a:effectLst/>
                    <a:latin typeface="Times New Roman" panose="02020603050405020304" pitchFamily="18" charset="0"/>
                    <a:ea typeface="DengXian" panose="02010600030101010101" pitchFamily="2" charset="-122"/>
                  </a:rPr>
                  <a:t>. Maka </a:t>
                </a:r>
                <a:r>
                  <a:rPr lang="en-ID">
                    <a:latin typeface="Calibri" panose="020F0502020204030204" pitchFamily="34" charset="0"/>
                    <a:ea typeface="DengXian" panose="02010600030101010101" pitchFamily="2" charset="-122"/>
                    <a:cs typeface="Arial" panose="020B0604020202020204" pitchFamily="34" charset="0"/>
                  </a:rPr>
                  <a:t>:</a:t>
                </a:r>
                <a:endParaRPr lang="en-ID">
                  <a:effectLst/>
                  <a:latin typeface="Calibri" panose="020F0502020204030204" pitchFamily="34" charset="0"/>
                  <a:ea typeface="DengXian" panose="02010600030101010101" pitchFamily="2" charset="-122"/>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n-ID" i="1" smtClean="0">
                              <a:effectLst/>
                              <a:latin typeface="Cambria Math" panose="02040503050406030204" pitchFamily="18" charset="0"/>
                              <a:cs typeface="Times New Roman" panose="02020603050405020304" pitchFamily="18" charset="0"/>
                            </a:rPr>
                          </m:ctrlPr>
                        </m:sSubPr>
                        <m:e>
                          <m:r>
                            <a:rPr lang="id-ID"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i="1">
                              <a:effectLst/>
                              <a:latin typeface="Cambria Math" panose="02040503050406030204" pitchFamily="18" charset="0"/>
                              <a:cs typeface="Times New Roman" panose="02020603050405020304" pitchFamily="18" charset="0"/>
                            </a:rPr>
                          </m:ctrlPr>
                        </m:dPr>
                        <m:e>
                          <m:sSup>
                            <m:sSupPr>
                              <m:ctrlPr>
                                <a:rPr lang="en-ID" i="1">
                                  <a:effectLst/>
                                  <a:latin typeface="Cambria Math" panose="02040503050406030204" pitchFamily="18" charset="0"/>
                                  <a:cs typeface="Times New Roman" panose="02020603050405020304" pitchFamily="18" charset="0"/>
                                </a:rPr>
                              </m:ctrlPr>
                            </m:sSupPr>
                            <m:e>
                              <m:r>
                                <a:rPr lang="en-ID" i="1">
                                  <a:effectLst/>
                                  <a:latin typeface="Cambria Math" panose="02040503050406030204" pitchFamily="18" charset="0"/>
                                  <a:ea typeface="DengXian" panose="02010600030101010101" pitchFamily="2" charset="-122"/>
                                  <a:cs typeface="Times New Roman" panose="02020603050405020304" pitchFamily="18" charset="0"/>
                                </a:rPr>
                                <m:t>𝑓</m:t>
                              </m:r>
                            </m:e>
                            <m:sup>
                              <m:r>
                                <a:rPr lang="en-ID"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i="1">
                          <a:effectLst/>
                          <a:latin typeface="Cambria Math" panose="02040503050406030204" pitchFamily="18" charset="0"/>
                          <a:ea typeface="DengXian" panose="02010600030101010101" pitchFamily="2" charset="-122"/>
                          <a:cs typeface="Times New Roman" panose="02020603050405020304" pitchFamily="18" charset="0"/>
                        </a:rPr>
                        <m:t>=</m:t>
                      </m:r>
                      <m:r>
                        <a:rPr lang="en-GB" i="1">
                          <a:effectLst/>
                          <a:latin typeface="Cambria Math" panose="02040503050406030204" pitchFamily="18" charset="0"/>
                          <a:ea typeface="DengXian" panose="02010600030101010101" pitchFamily="2" charset="-122"/>
                          <a:cs typeface="Times New Roman" panose="02020603050405020304" pitchFamily="18" charset="0"/>
                        </a:rPr>
                        <m:t>𝑤</m:t>
                      </m:r>
                      <m:sSub>
                        <m:sSubPr>
                          <m:ctrlPr>
                            <a:rPr lang="en-ID" i="1">
                              <a:effectLst/>
                              <a:latin typeface="Cambria Math" panose="02040503050406030204" pitchFamily="18" charset="0"/>
                              <a:cs typeface="Times New Roman" panose="02020603050405020304" pitchFamily="18" charset="0"/>
                            </a:rPr>
                          </m:ctrlPr>
                        </m:sSubPr>
                        <m:e>
                          <m:r>
                            <a:rPr lang="id-ID"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i="1">
                              <a:effectLst/>
                              <a:latin typeface="Cambria Math" panose="02040503050406030204" pitchFamily="18" charset="0"/>
                              <a:cs typeface="Times New Roman" panose="02020603050405020304" pitchFamily="18" charset="0"/>
                            </a:rPr>
                          </m:ctrlPr>
                        </m:radPr>
                        <m:deg/>
                        <m:e>
                          <m:f>
                            <m:fPr>
                              <m:ctrlPr>
                                <a:rPr lang="en-ID" i="1">
                                  <a:effectLst/>
                                  <a:latin typeface="Cambria Math" panose="02040503050406030204" pitchFamily="18" charset="0"/>
                                  <a:cs typeface="Times New Roman" panose="02020603050405020304" pitchFamily="18" charset="0"/>
                                </a:rPr>
                              </m:ctrlPr>
                            </m:fPr>
                            <m:num>
                              <m:r>
                                <a:rPr lang="id-ID"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i="1">
                                  <a:effectLst/>
                                  <a:latin typeface="Cambria Math" panose="02040503050406030204" pitchFamily="18" charset="0"/>
                                  <a:ea typeface="DengXian" panose="02010600030101010101" pitchFamily="2" charset="-122"/>
                                  <a:cs typeface="Times New Roman" panose="02020603050405020304" pitchFamily="18" charset="0"/>
                                </a:rPr>
                                <m:t>𝜋</m:t>
                              </m:r>
                            </m:den>
                          </m:f>
                        </m:e>
                      </m:rad>
                      <m:r>
                        <a:rPr lang="en-ID"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i="1">
                              <a:effectLst/>
                              <a:latin typeface="Cambria Math" panose="02040503050406030204" pitchFamily="18" charset="0"/>
                              <a:cs typeface="Times New Roman" panose="02020603050405020304" pitchFamily="18" charset="0"/>
                            </a:rPr>
                          </m:ctrlPr>
                        </m:dPr>
                        <m:e>
                          <m:r>
                            <a:rPr lang="en-ID" i="1">
                              <a:effectLst/>
                              <a:latin typeface="Cambria Math" panose="02040503050406030204" pitchFamily="18" charset="0"/>
                              <a:ea typeface="DengXian" panose="02010600030101010101" pitchFamily="2" charset="-122"/>
                              <a:cs typeface="Times New Roman" panose="02020603050405020304" pitchFamily="18" charset="0"/>
                            </a:rPr>
                            <m:t>0</m:t>
                          </m:r>
                        </m:e>
                      </m:d>
                    </m:oMath>
                  </m:oMathPara>
                </a14:m>
                <a:endParaRPr lang="en-ID"/>
              </a:p>
            </p:txBody>
          </p:sp>
        </mc:Choice>
        <mc:Fallback>
          <p:sp>
            <p:nvSpPr>
              <p:cNvPr id="51" name="TextBox 50">
                <a:extLst>
                  <a:ext uri="{FF2B5EF4-FFF2-40B4-BE49-F238E27FC236}">
                    <a16:creationId xmlns:a16="http://schemas.microsoft.com/office/drawing/2014/main" id="{3B089BD2-D241-49DA-A4F8-2247D46C2F78}"/>
                  </a:ext>
                </a:extLst>
              </p:cNvPr>
              <p:cNvSpPr txBox="1">
                <a:spLocks noRot="1" noChangeAspect="1" noMove="1" noResize="1" noEditPoints="1" noAdjustHandles="1" noChangeArrowheads="1" noChangeShapeType="1" noTextEdit="1"/>
              </p:cNvSpPr>
              <p:nvPr/>
            </p:nvSpPr>
            <p:spPr>
              <a:xfrm>
                <a:off x="5267325" y="344558"/>
                <a:ext cx="6704074" cy="5703356"/>
              </a:xfrm>
              <a:prstGeom prst="rect">
                <a:avLst/>
              </a:prstGeom>
              <a:blipFill>
                <a:blip r:embed="rId3"/>
                <a:stretch>
                  <a:fillRect l="-727" t="-642" r="-818"/>
                </a:stretch>
              </a:blipFill>
            </p:spPr>
            <p:txBody>
              <a:bodyPr/>
              <a:lstStyle/>
              <a:p>
                <a:r>
                  <a:rPr lang="en-US">
                    <a:noFill/>
                  </a:rPr>
                  <a:t> </a:t>
                </a:r>
              </a:p>
            </p:txBody>
          </p:sp>
        </mc:Fallback>
      </mc:AlternateContent>
      <p:sp>
        <p:nvSpPr>
          <p:cNvPr id="6" name="Text Box 49">
            <a:extLst>
              <a:ext uri="{FF2B5EF4-FFF2-40B4-BE49-F238E27FC236}">
                <a16:creationId xmlns:a16="http://schemas.microsoft.com/office/drawing/2014/main" id="{8954FE98-51C3-499A-AE59-21150CB2BFF7}"/>
              </a:ext>
            </a:extLst>
          </p:cNvPr>
          <p:cNvSpPr txBox="1">
            <a:spLocks noChangeArrowheads="1"/>
          </p:cNvSpPr>
          <p:nvPr/>
        </p:nvSpPr>
        <p:spPr bwMode="auto">
          <a:xfrm>
            <a:off x="11397213" y="5407289"/>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a:solidFill>
                  <a:srgbClr val="006F83"/>
                </a:solidFill>
                <a:effectLst/>
                <a:latin typeface="Times New Roman" panose="02020603050405020304" pitchFamily="18" charset="0"/>
                <a:ea typeface="DengXian" panose="02010600030101010101" pitchFamily="2" charset="-122"/>
                <a:cs typeface="Arial" panose="020B0604020202020204" pitchFamily="34" charset="0"/>
              </a:rPr>
              <a:t>(</a:t>
            </a:r>
            <a:r>
              <a:rPr lang="en-ID">
                <a:solidFill>
                  <a:srgbClr val="006F83"/>
                </a:solidFill>
                <a:latin typeface="Times New Roman" panose="02020603050405020304" pitchFamily="18" charset="0"/>
                <a:ea typeface="DengXian" panose="02010600030101010101" pitchFamily="2" charset="-122"/>
                <a:cs typeface="Arial" panose="020B0604020202020204" pitchFamily="34" charset="0"/>
              </a:rPr>
              <a:t>4a</a:t>
            </a:r>
            <a:r>
              <a:rPr lang="en-ID">
                <a:solidFill>
                  <a:srgbClr val="006F83"/>
                </a:solidFill>
                <a:effectLst/>
                <a:latin typeface="Times New Roman" panose="02020603050405020304" pitchFamily="18" charset="0"/>
                <a:ea typeface="DengXian" panose="02010600030101010101" pitchFamily="2" charset="-122"/>
                <a:cs typeface="Arial" panose="020B0604020202020204" pitchFamily="34" charset="0"/>
              </a:rPr>
              <a:t>)</a:t>
            </a:r>
            <a:endParaRPr lang="en-ID" sz="1600">
              <a:solidFill>
                <a:srgbClr val="006F83"/>
              </a:solidFill>
              <a:effectLst/>
              <a:latin typeface="Calibri" panose="020F0502020204030204" pitchFamily="34" charset="0"/>
              <a:ea typeface="DengXian" panose="02010600030101010101" pitchFamily="2" charset="-122"/>
              <a:cs typeface="Arial" panose="020B0604020202020204" pitchFamily="34" charset="0"/>
            </a:endParaRPr>
          </a:p>
        </p:txBody>
      </p:sp>
      <p:sp>
        <p:nvSpPr>
          <p:cNvPr id="8" name="Slide Number Placeholder 3">
            <a:extLst>
              <a:ext uri="{FF2B5EF4-FFF2-40B4-BE49-F238E27FC236}">
                <a16:creationId xmlns:a16="http://schemas.microsoft.com/office/drawing/2014/main" id="{12C0290A-34B0-47AC-BB10-59C8C8809EA7}"/>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//18</a:t>
            </a:r>
          </a:p>
        </p:txBody>
      </p:sp>
    </p:spTree>
    <p:extLst>
      <p:ext uri="{BB962C8B-B14F-4D97-AF65-F5344CB8AC3E}">
        <p14:creationId xmlns:p14="http://schemas.microsoft.com/office/powerpoint/2010/main" val="223999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p:nvPr>
        </p:nvSpPr>
        <p:spPr>
          <a:xfrm>
            <a:off x="6096001" y="2942804"/>
            <a:ext cx="3254062" cy="598900"/>
          </a:xfrm>
        </p:spPr>
        <p:txBody>
          <a:bodyPr/>
          <a:lstStyle/>
          <a:p>
            <a:pPr algn="r"/>
            <a:r>
              <a:rPr lang="en-US"/>
              <a:t>Daftar Isi</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a:xfrm>
            <a:off x="10790537" y="6042456"/>
            <a:ext cx="555881" cy="470986"/>
          </a:xfrm>
        </p:spPr>
        <p:txBody>
          <a:bodyPr/>
          <a:lstStyle/>
          <a:p>
            <a:r>
              <a:rPr lang="en-US" sz="3200"/>
              <a:t>//1</a:t>
            </a:r>
          </a:p>
        </p:txBody>
      </p:sp>
      <p:sp>
        <p:nvSpPr>
          <p:cNvPr id="14" name="Text Placeholder 5">
            <a:extLst>
              <a:ext uri="{FF2B5EF4-FFF2-40B4-BE49-F238E27FC236}">
                <a16:creationId xmlns:a16="http://schemas.microsoft.com/office/drawing/2014/main" id="{74FC5145-5DAB-45BD-A6AE-8E96D12C63E0}"/>
              </a:ext>
            </a:extLst>
          </p:cNvPr>
          <p:cNvSpPr txBox="1">
            <a:spLocks/>
          </p:cNvSpPr>
          <p:nvPr/>
        </p:nvSpPr>
        <p:spPr>
          <a:xfrm>
            <a:off x="635861" y="403662"/>
            <a:ext cx="4412151"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i="0"/>
              <a:t>1.	</a:t>
            </a:r>
            <a:r>
              <a:rPr lang="en-US" sz="3200" i="0" err="1"/>
              <a:t>Deret</a:t>
            </a:r>
            <a:r>
              <a:rPr lang="en-US" sz="3200" i="0"/>
              <a:t> Fourier</a:t>
            </a:r>
          </a:p>
        </p:txBody>
      </p:sp>
      <p:sp>
        <p:nvSpPr>
          <p:cNvPr id="15" name="Text Placeholder 6">
            <a:extLst>
              <a:ext uri="{FF2B5EF4-FFF2-40B4-BE49-F238E27FC236}">
                <a16:creationId xmlns:a16="http://schemas.microsoft.com/office/drawing/2014/main" id="{1107F027-3501-496F-A372-FF2A9F1E7A13}"/>
              </a:ext>
            </a:extLst>
          </p:cNvPr>
          <p:cNvSpPr txBox="1">
            <a:spLocks/>
          </p:cNvSpPr>
          <p:nvPr/>
        </p:nvSpPr>
        <p:spPr>
          <a:xfrm>
            <a:off x="1541708" y="1049169"/>
            <a:ext cx="4405066" cy="395272"/>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Clr>
                <a:schemeClr val="bg2"/>
              </a:buClr>
              <a:buFont typeface="Wingdings"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400"/>
              <a:t>Dyke 4 no 12</a:t>
            </a:r>
          </a:p>
          <a:p>
            <a:endParaRPr lang="en-US"/>
          </a:p>
        </p:txBody>
      </p:sp>
      <p:sp>
        <p:nvSpPr>
          <p:cNvPr id="16" name="Text Placeholder 5">
            <a:extLst>
              <a:ext uri="{FF2B5EF4-FFF2-40B4-BE49-F238E27FC236}">
                <a16:creationId xmlns:a16="http://schemas.microsoft.com/office/drawing/2014/main" id="{4926FBDD-F58C-4713-8CEA-37B211D9A98B}"/>
              </a:ext>
            </a:extLst>
          </p:cNvPr>
          <p:cNvSpPr txBox="1">
            <a:spLocks/>
          </p:cNvSpPr>
          <p:nvPr/>
        </p:nvSpPr>
        <p:spPr>
          <a:xfrm>
            <a:off x="635861" y="1467984"/>
            <a:ext cx="4901584"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i="0"/>
              <a:t>2.	</a:t>
            </a:r>
            <a:r>
              <a:rPr lang="en-US" sz="3200" i="0" err="1"/>
              <a:t>Transformasi</a:t>
            </a:r>
            <a:r>
              <a:rPr lang="en-US" sz="3200" i="0"/>
              <a:t> Fourier</a:t>
            </a:r>
          </a:p>
        </p:txBody>
      </p:sp>
      <p:sp>
        <p:nvSpPr>
          <p:cNvPr id="17" name="Text Placeholder 6">
            <a:extLst>
              <a:ext uri="{FF2B5EF4-FFF2-40B4-BE49-F238E27FC236}">
                <a16:creationId xmlns:a16="http://schemas.microsoft.com/office/drawing/2014/main" id="{1C05E5B4-F46B-4132-B97C-B02D91A8CC1D}"/>
              </a:ext>
            </a:extLst>
          </p:cNvPr>
          <p:cNvSpPr txBox="1">
            <a:spLocks/>
          </p:cNvSpPr>
          <p:nvPr/>
        </p:nvSpPr>
        <p:spPr>
          <a:xfrm>
            <a:off x="1541708" y="2114071"/>
            <a:ext cx="4405066" cy="395272"/>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Clr>
                <a:schemeClr val="bg2"/>
              </a:buClr>
              <a:buFont typeface="Wingdings"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400" err="1"/>
              <a:t>Kreyszig</a:t>
            </a:r>
            <a:r>
              <a:rPr lang="en-US" sz="2400"/>
              <a:t> 11.8 no 4 dan 13</a:t>
            </a:r>
          </a:p>
          <a:p>
            <a:endParaRPr lang="en-US"/>
          </a:p>
        </p:txBody>
      </p:sp>
      <p:sp>
        <p:nvSpPr>
          <p:cNvPr id="19" name="Text Placeholder 5">
            <a:extLst>
              <a:ext uri="{FF2B5EF4-FFF2-40B4-BE49-F238E27FC236}">
                <a16:creationId xmlns:a16="http://schemas.microsoft.com/office/drawing/2014/main" id="{EB2CBAC0-FEBA-4936-9675-482B403E7B68}"/>
              </a:ext>
            </a:extLst>
          </p:cNvPr>
          <p:cNvSpPr txBox="1">
            <a:spLocks/>
          </p:cNvSpPr>
          <p:nvPr/>
        </p:nvSpPr>
        <p:spPr>
          <a:xfrm>
            <a:off x="635861" y="2566195"/>
            <a:ext cx="4901584"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i="0"/>
              <a:t>3.	</a:t>
            </a:r>
            <a:r>
              <a:rPr lang="en-US" sz="3200" i="0" err="1"/>
              <a:t>Aplikasi</a:t>
            </a:r>
            <a:r>
              <a:rPr lang="en-US" sz="3200" i="0"/>
              <a:t> pada PDP</a:t>
            </a:r>
          </a:p>
        </p:txBody>
      </p:sp>
      <p:sp>
        <p:nvSpPr>
          <p:cNvPr id="21" name="Text Placeholder 6">
            <a:extLst>
              <a:ext uri="{FF2B5EF4-FFF2-40B4-BE49-F238E27FC236}">
                <a16:creationId xmlns:a16="http://schemas.microsoft.com/office/drawing/2014/main" id="{550602D6-D4AC-471E-8A72-36BD5A9BA4D3}"/>
              </a:ext>
            </a:extLst>
          </p:cNvPr>
          <p:cNvSpPr txBox="1">
            <a:spLocks/>
          </p:cNvSpPr>
          <p:nvPr/>
        </p:nvSpPr>
        <p:spPr>
          <a:xfrm>
            <a:off x="1541708" y="3214782"/>
            <a:ext cx="4405066" cy="395272"/>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Clr>
                <a:schemeClr val="bg2"/>
              </a:buClr>
              <a:buFont typeface="Wingdings"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400" err="1"/>
              <a:t>Kreyszig</a:t>
            </a:r>
            <a:r>
              <a:rPr lang="en-US" sz="2400"/>
              <a:t> 12.3 no 14</a:t>
            </a:r>
          </a:p>
          <a:p>
            <a:endParaRPr lang="en-US"/>
          </a:p>
        </p:txBody>
      </p:sp>
      <p:grpSp>
        <p:nvGrpSpPr>
          <p:cNvPr id="30" name="Group 29">
            <a:extLst>
              <a:ext uri="{FF2B5EF4-FFF2-40B4-BE49-F238E27FC236}">
                <a16:creationId xmlns:a16="http://schemas.microsoft.com/office/drawing/2014/main" id="{B2F81739-A1B8-43D7-80F1-EF937A7F08CE}"/>
              </a:ext>
            </a:extLst>
          </p:cNvPr>
          <p:cNvGrpSpPr/>
          <p:nvPr/>
        </p:nvGrpSpPr>
        <p:grpSpPr>
          <a:xfrm>
            <a:off x="635861" y="3664406"/>
            <a:ext cx="4901584" cy="2727423"/>
            <a:chOff x="635861" y="4100391"/>
            <a:chExt cx="4901584" cy="2727423"/>
          </a:xfrm>
        </p:grpSpPr>
        <p:sp>
          <p:nvSpPr>
            <p:cNvPr id="27" name="Text Placeholder 5">
              <a:extLst>
                <a:ext uri="{FF2B5EF4-FFF2-40B4-BE49-F238E27FC236}">
                  <a16:creationId xmlns:a16="http://schemas.microsoft.com/office/drawing/2014/main" id="{471C4A48-4619-47F3-9DA1-BDAB37B34ECB}"/>
                </a:ext>
              </a:extLst>
            </p:cNvPr>
            <p:cNvSpPr txBox="1">
              <a:spLocks/>
            </p:cNvSpPr>
            <p:nvPr/>
          </p:nvSpPr>
          <p:spPr>
            <a:xfrm>
              <a:off x="635861" y="4100391"/>
              <a:ext cx="4901584"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a:t>4.	</a:t>
              </a:r>
            </a:p>
          </p:txBody>
        </p:sp>
        <p:sp>
          <p:nvSpPr>
            <p:cNvPr id="29" name="Text Placeholder 5">
              <a:extLst>
                <a:ext uri="{FF2B5EF4-FFF2-40B4-BE49-F238E27FC236}">
                  <a16:creationId xmlns:a16="http://schemas.microsoft.com/office/drawing/2014/main" id="{40B75CDC-DC84-4D7D-9EB2-2F619133F411}"/>
                </a:ext>
              </a:extLst>
            </p:cNvPr>
            <p:cNvSpPr txBox="1">
              <a:spLocks/>
            </p:cNvSpPr>
            <p:nvPr/>
          </p:nvSpPr>
          <p:spPr>
            <a:xfrm>
              <a:off x="1541708" y="4100391"/>
              <a:ext cx="3790146" cy="2727423"/>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i="0" err="1"/>
                <a:t>Implementasi</a:t>
              </a:r>
              <a:r>
                <a:rPr lang="en-US" sz="3200" i="0"/>
                <a:t> </a:t>
              </a:r>
              <a:r>
                <a:rPr lang="en-US" sz="3200" i="0" err="1"/>
                <a:t>Metode</a:t>
              </a:r>
              <a:r>
                <a:rPr lang="en-US" sz="3200" i="0"/>
                <a:t> </a:t>
              </a:r>
              <a:r>
                <a:rPr lang="en-US" sz="3200" i="0" err="1"/>
                <a:t>Transformasi</a:t>
              </a:r>
              <a:r>
                <a:rPr lang="en-US" sz="3200" i="0"/>
                <a:t> Fourier dan </a:t>
              </a:r>
              <a:r>
                <a:rPr lang="en-US" sz="3200"/>
                <a:t>Similarity Measurement </a:t>
              </a:r>
              <a:r>
                <a:rPr lang="en-US" sz="3200" i="0" err="1"/>
                <a:t>untuk</a:t>
              </a:r>
              <a:r>
                <a:rPr lang="en-US" sz="3200" i="0"/>
                <a:t> </a:t>
              </a:r>
              <a:r>
                <a:rPr lang="en-US" sz="3200" i="0" err="1"/>
                <a:t>Perbaikan</a:t>
              </a:r>
              <a:r>
                <a:rPr lang="en-US" sz="3200" i="0"/>
                <a:t> Citra </a:t>
              </a:r>
              <a:r>
                <a:rPr lang="en-US" sz="3200"/>
                <a:t>Underwater</a:t>
              </a:r>
            </a:p>
          </p:txBody>
        </p:sp>
      </p:grpSp>
    </p:spTree>
    <p:extLst>
      <p:ext uri="{BB962C8B-B14F-4D97-AF65-F5344CB8AC3E}">
        <p14:creationId xmlns:p14="http://schemas.microsoft.com/office/powerpoint/2010/main" val="200860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482884"/>
            <a:ext cx="11513712" cy="619448"/>
          </a:xfrm>
        </p:spPr>
        <p:txBody>
          <a:bodyPr>
            <a:noAutofit/>
          </a:bodyPr>
          <a:lstStyle/>
          <a:p>
            <a:r>
              <a:rPr lang="en-US" sz="4400"/>
              <a:t>Plot </a:t>
            </a:r>
            <a:r>
              <a:rPr lang="en-US" sz="4400" err="1"/>
              <a:t>Soal</a:t>
            </a:r>
            <a:endParaRPr lang="en-US" sz="440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4A0E6FC-690D-4D0F-B702-A7409FBA090F}"/>
                  </a:ext>
                </a:extLst>
              </p:cNvPr>
              <p:cNvSpPr/>
              <p:nvPr/>
            </p:nvSpPr>
            <p:spPr>
              <a:xfrm>
                <a:off x="3056587" y="5695215"/>
                <a:ext cx="6096000" cy="380938"/>
              </a:xfrm>
              <a:prstGeom prst="rect">
                <a:avLst/>
              </a:prstGeom>
            </p:spPr>
            <p:txBody>
              <a:bodyPr>
                <a:spAutoFit/>
              </a:bodyPr>
              <a:lstStyle/>
              <a:p>
                <a:pPr algn="ctr">
                  <a:lnSpc>
                    <a:spcPct val="150000"/>
                  </a:lnSpc>
                </a:pPr>
                <a:r>
                  <a:rPr lang="de-DE" sz="1400"/>
                  <a:t>Gambar 3.1.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GB" sz="1400" err="1">
                    <a:latin typeface="Times New Roman" panose="02020603050405020304" pitchFamily="18" charset="0"/>
                    <a:ea typeface="DengXian"/>
                    <a:cs typeface="Arial" panose="020B0604020202020204" pitchFamily="34" charset="0"/>
                  </a:rPr>
                  <a:t>soal</a:t>
                </a:r>
                <a:r>
                  <a:rPr lang="en-GB" sz="1400">
                    <a:latin typeface="Times New Roman" panose="02020603050405020304" pitchFamily="18" charset="0"/>
                    <a:ea typeface="DengXian"/>
                    <a:cs typeface="Arial" panose="020B0604020202020204" pitchFamily="34" charset="0"/>
                  </a:rPr>
                  <a:t> </a:t>
                </a:r>
                <a14:m>
                  <m:oMath xmlns:m="http://schemas.openxmlformats.org/officeDocument/2006/math">
                    <m:r>
                      <a:rPr lang="en-ID" sz="1400" i="1" smtClean="0">
                        <a:effectLst/>
                        <a:latin typeface="Cambria Math" panose="02040503050406030204" pitchFamily="18" charset="0"/>
                        <a:ea typeface="DengXian"/>
                        <a:cs typeface="Times New Roman" panose="02020603050405020304" pitchFamily="18" charset="0"/>
                      </a:rPr>
                      <m:t>𝑓</m:t>
                    </m:r>
                    <m:d>
                      <m:dPr>
                        <m:ctrlPr>
                          <a:rPr lang="en-US" sz="1400" i="1">
                            <a:effectLst/>
                            <a:latin typeface="Cambria Math" panose="02040503050406030204" pitchFamily="18" charset="0"/>
                            <a:ea typeface="DengXian"/>
                            <a:cs typeface="Times New Roman" panose="02020603050405020304" pitchFamily="18" charset="0"/>
                          </a:rPr>
                        </m:ctrlPr>
                      </m:dPr>
                      <m:e>
                        <m:r>
                          <a:rPr lang="en-ID" sz="1400" i="1">
                            <a:effectLst/>
                            <a:latin typeface="Cambria Math" panose="02040503050406030204" pitchFamily="18" charset="0"/>
                            <a:ea typeface="DengXian"/>
                            <a:cs typeface="Times New Roman" panose="02020603050405020304" pitchFamily="18" charset="0"/>
                          </a:rPr>
                          <m:t>𝑥</m:t>
                        </m:r>
                      </m:e>
                    </m:d>
                    <m:r>
                      <a:rPr lang="en-ID" sz="1400" i="1">
                        <a:effectLst/>
                        <a:latin typeface="Cambria Math" panose="02040503050406030204" pitchFamily="18" charset="0"/>
                        <a:ea typeface="DengXian"/>
                        <a:cs typeface="Times New Roman" panose="02020603050405020304" pitchFamily="18" charset="0"/>
                      </a:rPr>
                      <m:t>=</m:t>
                    </m:r>
                    <m:sSup>
                      <m:sSupPr>
                        <m:ctrlPr>
                          <a:rPr lang="en-US" sz="1400" i="1">
                            <a:effectLst/>
                            <a:latin typeface="Cambria Math" panose="02040503050406030204" pitchFamily="18" charset="0"/>
                            <a:ea typeface="DengXian"/>
                            <a:cs typeface="Times New Roman" panose="02020603050405020304" pitchFamily="18" charset="0"/>
                          </a:rPr>
                        </m:ctrlPr>
                      </m:sSupPr>
                      <m:e>
                        <m:r>
                          <a:rPr lang="en-ID" sz="1400" i="1">
                            <a:effectLst/>
                            <a:latin typeface="Cambria Math" panose="02040503050406030204" pitchFamily="18" charset="0"/>
                            <a:ea typeface="DengXian"/>
                            <a:cs typeface="Times New Roman" panose="02020603050405020304" pitchFamily="18" charset="0"/>
                          </a:rPr>
                          <m:t>ⅇ</m:t>
                        </m:r>
                      </m:e>
                      <m:sup>
                        <m:r>
                          <a:rPr lang="en-ID" sz="1400" i="1">
                            <a:effectLst/>
                            <a:latin typeface="Cambria Math" panose="02040503050406030204" pitchFamily="18" charset="0"/>
                            <a:ea typeface="DengXian"/>
                            <a:cs typeface="Times New Roman" panose="02020603050405020304" pitchFamily="18" charset="0"/>
                          </a:rPr>
                          <m:t>−</m:t>
                        </m:r>
                        <m:r>
                          <a:rPr lang="en-ID" sz="1400" i="1">
                            <a:effectLst/>
                            <a:latin typeface="Cambria Math" panose="02040503050406030204" pitchFamily="18" charset="0"/>
                            <a:ea typeface="DengXian"/>
                            <a:cs typeface="Times New Roman" panose="02020603050405020304" pitchFamily="18" charset="0"/>
                          </a:rPr>
                          <m:t>𝑥</m:t>
                        </m:r>
                      </m:sup>
                    </m:sSup>
                    <m:r>
                      <a:rPr lang="en-ID" sz="1400" i="1" smtClean="0">
                        <a:effectLst/>
                        <a:latin typeface="Cambria Math" panose="02040503050406030204" pitchFamily="18" charset="0"/>
                        <a:ea typeface="DengXian"/>
                        <a:cs typeface="Times New Roman" panose="02020603050405020304" pitchFamily="18" charset="0"/>
                      </a:rPr>
                      <m:t> </m:t>
                    </m:r>
                  </m:oMath>
                </a14:m>
                <a:r>
                  <a:rPr lang="en-GB" sz="1400">
                    <a:latin typeface="Times New Roman" panose="02020603050405020304" pitchFamily="18" charset="0"/>
                    <a:ea typeface="DengXian"/>
                    <a:cs typeface="Arial" panose="020B0604020202020204" pitchFamily="34" charset="0"/>
                  </a:rPr>
                  <a:t>dan </a:t>
                </a:r>
                <a14:m>
                  <m:oMath xmlns:m="http://schemas.openxmlformats.org/officeDocument/2006/math">
                    <m:sSup>
                      <m:sSupPr>
                        <m:ctrlPr>
                          <a:rPr lang="en-GB" sz="1400" b="0" i="1" smtClean="0">
                            <a:latin typeface="Cambria Math" panose="02040503050406030204" pitchFamily="18" charset="0"/>
                            <a:ea typeface="DengXian"/>
                            <a:cs typeface="Times New Roman" panose="02020603050405020304" pitchFamily="18" charset="0"/>
                          </a:rPr>
                        </m:ctrlPr>
                      </m:sSupPr>
                      <m:e>
                        <m:r>
                          <a:rPr lang="en-ID" sz="1400" i="1">
                            <a:latin typeface="Cambria Math" panose="02040503050406030204" pitchFamily="18" charset="0"/>
                            <a:ea typeface="DengXian"/>
                            <a:cs typeface="Times New Roman" panose="02020603050405020304" pitchFamily="18" charset="0"/>
                          </a:rPr>
                          <m:t>𝑓</m:t>
                        </m:r>
                      </m:e>
                      <m:sup>
                        <m:r>
                          <a:rPr lang="en-GB" sz="1400" b="0" i="1" smtClean="0">
                            <a:latin typeface="Cambria Math" panose="02040503050406030204" pitchFamily="18" charset="0"/>
                            <a:ea typeface="DengXian"/>
                            <a:cs typeface="Times New Roman" panose="02020603050405020304" pitchFamily="18" charset="0"/>
                          </a:rPr>
                          <m:t>′</m:t>
                        </m:r>
                      </m:sup>
                    </m:sSup>
                    <m:d>
                      <m:dPr>
                        <m:ctrlPr>
                          <a:rPr lang="en-GB" sz="1400" b="0" i="1" smtClean="0">
                            <a:latin typeface="Cambria Math" panose="02040503050406030204" pitchFamily="18" charset="0"/>
                            <a:ea typeface="DengXian"/>
                            <a:cs typeface="Times New Roman" panose="02020603050405020304" pitchFamily="18" charset="0"/>
                          </a:rPr>
                        </m:ctrlPr>
                      </m:dPr>
                      <m:e>
                        <m:r>
                          <a:rPr lang="en-GB" sz="1400" b="0" i="1" smtClean="0">
                            <a:latin typeface="Cambria Math" panose="02040503050406030204" pitchFamily="18" charset="0"/>
                            <a:ea typeface="DengXian"/>
                            <a:cs typeface="Times New Roman" panose="02020603050405020304" pitchFamily="18" charset="0"/>
                          </a:rPr>
                          <m:t>𝑥</m:t>
                        </m:r>
                      </m:e>
                    </m:d>
                    <m:r>
                      <a:rPr lang="en-GB" sz="1400" b="0" i="1" smtClean="0">
                        <a:latin typeface="Cambria Math" panose="02040503050406030204" pitchFamily="18" charset="0"/>
                        <a:ea typeface="DengXian"/>
                        <a:cs typeface="Times New Roman" panose="02020603050405020304" pitchFamily="18" charset="0"/>
                      </a:rPr>
                      <m:t>=</m:t>
                    </m:r>
                    <m:r>
                      <a:rPr lang="en-US" sz="1400" b="0" i="1" smtClean="0">
                        <a:latin typeface="Cambria Math" panose="02040503050406030204" pitchFamily="18" charset="0"/>
                        <a:ea typeface="DengXian"/>
                        <a:cs typeface="Times New Roman" panose="02020603050405020304" pitchFamily="18" charset="0"/>
                      </a:rPr>
                      <m:t>−</m:t>
                    </m:r>
                    <m:sSup>
                      <m:sSupPr>
                        <m:ctrlPr>
                          <a:rPr lang="en-US" sz="1400" i="1">
                            <a:latin typeface="Cambria Math" panose="02040503050406030204" pitchFamily="18" charset="0"/>
                            <a:ea typeface="DengXian"/>
                            <a:cs typeface="Times New Roman" panose="02020603050405020304" pitchFamily="18" charset="0"/>
                          </a:rPr>
                        </m:ctrlPr>
                      </m:sSupPr>
                      <m:e>
                        <m:r>
                          <a:rPr lang="en-ID" sz="1400" i="1">
                            <a:latin typeface="Cambria Math" panose="02040503050406030204" pitchFamily="18" charset="0"/>
                            <a:ea typeface="DengXian"/>
                            <a:cs typeface="Times New Roman" panose="02020603050405020304" pitchFamily="18" charset="0"/>
                          </a:rPr>
                          <m:t>ⅇ</m:t>
                        </m:r>
                      </m:e>
                      <m:sup>
                        <m:r>
                          <a:rPr lang="en-ID" sz="1400" i="1">
                            <a:latin typeface="Cambria Math" panose="02040503050406030204" pitchFamily="18" charset="0"/>
                            <a:ea typeface="DengXian"/>
                            <a:cs typeface="Times New Roman" panose="02020603050405020304" pitchFamily="18" charset="0"/>
                          </a:rPr>
                          <m:t>−</m:t>
                        </m:r>
                        <m:r>
                          <a:rPr lang="en-ID" sz="1400" i="1">
                            <a:latin typeface="Cambria Math" panose="02040503050406030204" pitchFamily="18" charset="0"/>
                            <a:ea typeface="DengXian"/>
                            <a:cs typeface="Times New Roman" panose="02020603050405020304" pitchFamily="18" charset="0"/>
                          </a:rPr>
                          <m:t>𝑥</m:t>
                        </m:r>
                      </m:sup>
                    </m:sSup>
                    <m:r>
                      <a:rPr lang="en-GB" sz="1400" b="0" i="0" smtClean="0">
                        <a:latin typeface="Cambria Math" panose="02040503050406030204" pitchFamily="18" charset="0"/>
                        <a:ea typeface="DengXian"/>
                        <a:cs typeface="Times New Roman" panose="02020603050405020304" pitchFamily="18" charset="0"/>
                      </a:rPr>
                      <m:t>,</m:t>
                    </m:r>
                  </m:oMath>
                </a14:m>
                <a:r>
                  <a:rPr lang="en-US" sz="1200">
                    <a:effectLst/>
                    <a:latin typeface="Calibri" panose="020F0502020204030204" pitchFamily="34"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cs typeface="Times New Roman" panose="02020603050405020304" pitchFamily="18" charset="0"/>
                      </a:rPr>
                      <m:t>𝑎</m:t>
                    </m:r>
                    <m:r>
                      <a:rPr lang="en-GB" sz="1400" i="1">
                        <a:latin typeface="Cambria Math" panose="02040503050406030204" pitchFamily="18" charset="0"/>
                        <a:ea typeface="Cambria Math" panose="02040503050406030204" pitchFamily="18" charset="0"/>
                        <a:cs typeface="Times New Roman" panose="02020603050405020304" pitchFamily="18" charset="0"/>
                      </a:rPr>
                      <m:t>=</m:t>
                    </m:r>
                    <m:r>
                      <a:rPr lang="en-GB" sz="1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D" sz="1400">
                    <a:latin typeface="Times New Roman" panose="02020603050405020304" pitchFamily="18" charset="0"/>
                    <a:ea typeface="DengXian"/>
                    <a:cs typeface="Arial" panose="020B0604020202020204" pitchFamily="34" charset="0"/>
                  </a:rPr>
                  <a:t>. </a:t>
                </a:r>
                <a:endParaRPr lang="en-US" sz="1200">
                  <a:effectLst/>
                  <a:latin typeface="Calibri" panose="020F0502020204030204" pitchFamily="34" charset="0"/>
                  <a:ea typeface="DengXian"/>
                  <a:cs typeface="Arial" panose="020B0604020202020204" pitchFamily="34" charset="0"/>
                </a:endParaRPr>
              </a:p>
            </p:txBody>
          </p:sp>
        </mc:Choice>
        <mc:Fallback>
          <p:sp>
            <p:nvSpPr>
              <p:cNvPr id="7" name="Rectangle 6">
                <a:extLst>
                  <a:ext uri="{FF2B5EF4-FFF2-40B4-BE49-F238E27FC236}">
                    <a16:creationId xmlns:a16="http://schemas.microsoft.com/office/drawing/2014/main" id="{E4A0E6FC-690D-4D0F-B702-A7409FBA090F}"/>
                  </a:ext>
                </a:extLst>
              </p:cNvPr>
              <p:cNvSpPr>
                <a:spLocks noRot="1" noChangeAspect="1" noMove="1" noResize="1" noEditPoints="1" noAdjustHandles="1" noChangeArrowheads="1" noChangeShapeType="1" noTextEdit="1"/>
              </p:cNvSpPr>
              <p:nvPr/>
            </p:nvSpPr>
            <p:spPr>
              <a:xfrm>
                <a:off x="3056587" y="5695215"/>
                <a:ext cx="6096000" cy="380938"/>
              </a:xfrm>
              <a:prstGeom prst="rect">
                <a:avLst/>
              </a:prstGeom>
              <a:blipFill>
                <a:blip r:embed="rId3"/>
                <a:stretch>
                  <a:fillRect b="-14286"/>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6FD38DCE-B9CF-4E05-BD5F-731AA92BBFCD}"/>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//19</a:t>
            </a:r>
          </a:p>
        </p:txBody>
      </p:sp>
      <p:pic>
        <p:nvPicPr>
          <p:cNvPr id="4" name="Picture 3">
            <a:extLst>
              <a:ext uri="{FF2B5EF4-FFF2-40B4-BE49-F238E27FC236}">
                <a16:creationId xmlns:a16="http://schemas.microsoft.com/office/drawing/2014/main" id="{FE80E381-9114-4CAB-B5E7-8C428D349404}"/>
              </a:ext>
            </a:extLst>
          </p:cNvPr>
          <p:cNvPicPr>
            <a:picLocks noChangeAspect="1"/>
          </p:cNvPicPr>
          <p:nvPr/>
        </p:nvPicPr>
        <p:blipFill>
          <a:blip r:embed="rId4"/>
          <a:stretch>
            <a:fillRect/>
          </a:stretch>
        </p:blipFill>
        <p:spPr>
          <a:xfrm>
            <a:off x="3764587" y="1102332"/>
            <a:ext cx="4680000" cy="4680000"/>
          </a:xfrm>
          <a:prstGeom prst="rect">
            <a:avLst/>
          </a:prstGeom>
        </p:spPr>
      </p:pic>
    </p:spTree>
    <p:extLst>
      <p:ext uri="{BB962C8B-B14F-4D97-AF65-F5344CB8AC3E}">
        <p14:creationId xmlns:p14="http://schemas.microsoft.com/office/powerpoint/2010/main" val="367438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6096000" y="2081414"/>
                <a:ext cx="5782142" cy="4097746"/>
              </a:xfrm>
            </p:spPr>
            <p:txBody>
              <a:bodyPr>
                <a:normAutofit lnSpcReduction="10000"/>
              </a:bodyPr>
              <a:lstStyle/>
              <a:p>
                <a:pPr marL="180340" algn="just">
                  <a:lnSpc>
                    <a:spcPct val="107000"/>
                  </a:lnSpc>
                  <a:spcAft>
                    <a:spcPts val="800"/>
                  </a:spcAft>
                </a:pPr>
                <a:endParaRPr lang="en-ID" sz="1600">
                  <a:effectLst/>
                  <a:ea typeface="DengXian" panose="02010600030101010101" pitchFamily="2" charset="-122"/>
                  <a:cs typeface="Arial" panose="020B0604020202020204" pitchFamily="34" charset="0"/>
                </a:endParaRPr>
              </a:p>
              <a:p>
                <a:pPr marL="180340" algn="just">
                  <a:lnSpc>
                    <a:spcPct val="107000"/>
                  </a:lnSpc>
                  <a:spcAft>
                    <a:spcPts val="800"/>
                  </a:spcAft>
                </a:pPr>
                <a:endParaRPr lang="en-ID" sz="1600">
                  <a:ea typeface="DengXian" panose="02010600030101010101" pitchFamily="2" charset="-122"/>
                  <a:cs typeface="Arial" panose="020B0604020202020204" pitchFamily="34" charset="0"/>
                </a:endParaRPr>
              </a:p>
              <a:p>
                <a:pPr marL="180340" algn="l">
                  <a:lnSpc>
                    <a:spcPct val="107000"/>
                  </a:lnSpc>
                  <a:spcAft>
                    <a:spcPts val="800"/>
                  </a:spcAft>
                </a:pPr>
                <a:r>
                  <a:rPr lang="en-ID" sz="1600" err="1">
                    <a:effectLst/>
                    <a:ea typeface="DengXian" panose="02010600030101010101" pitchFamily="2" charset="-122"/>
                    <a:cs typeface="Arial" panose="020B0604020202020204" pitchFamily="34" charset="0"/>
                  </a:rPr>
                  <a:t>Pindahkan</a:t>
                </a:r>
                <a:r>
                  <a:rPr lang="en-ID" sz="1600">
                    <a:effectLst/>
                    <a:ea typeface="DengXian" panose="02010600030101010101" pitchFamily="2" charset="-122"/>
                    <a:cs typeface="Arial" panose="020B0604020202020204" pitchFamily="34" charset="0"/>
                  </a:rPr>
                  <a:t> </a:t>
                </a:r>
                <a14:m>
                  <m:oMath xmlns:m="http://schemas.openxmlformats.org/officeDocument/2006/math">
                    <m:sSub>
                      <m:sSub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latin typeface="Cambria Math" panose="02040503050406030204" pitchFamily="18" charset="0"/>
                                <a:cs typeface="Times New Roman" panose="02020603050405020304" pitchFamily="18" charset="0"/>
                              </a:rPr>
                            </m:ctrlPr>
                          </m:sSupPr>
                          <m:e>
                            <m:r>
                              <a:rPr lang="en-ID" sz="1600" i="1">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𝑥</m:t>
                            </m:r>
                          </m:sup>
                        </m:sSup>
                      </m:e>
                    </m:d>
                  </m:oMath>
                </a14:m>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ke</a:t>
                </a:r>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ruas</a:t>
                </a:r>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sebelah</a:t>
                </a:r>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kiri</a:t>
                </a:r>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dari</a:t>
                </a:r>
                <a:r>
                  <a:rPr lang="en-ID" sz="1600">
                    <a:effectLst/>
                    <a:ea typeface="DengXian" panose="02010600030101010101" pitchFamily="2" charset="-122"/>
                    <a:cs typeface="Arial" panose="020B0604020202020204" pitchFamily="34" charset="0"/>
                  </a:rPr>
                  <a:t> </a:t>
                </a:r>
                <a:r>
                  <a:rPr lang="en-ID" sz="1600" err="1">
                    <a:effectLst/>
                    <a:ea typeface="DengXian" panose="02010600030101010101" pitchFamily="2" charset="-122"/>
                    <a:cs typeface="Arial" panose="020B0604020202020204" pitchFamily="34" charset="0"/>
                  </a:rPr>
                  <a:t>persamaan</a:t>
                </a:r>
                <a:endParaRPr lang="en-ID" sz="1600">
                  <a:effectLst/>
                  <a:ea typeface="DengXian" panose="02010600030101010101" pitchFamily="2" charset="-122"/>
                  <a:cs typeface="Arial" panose="020B0604020202020204" pitchFamily="34" charset="0"/>
                </a:endParaRPr>
              </a:p>
              <a:p>
                <a:pPr marL="180340" algn="just">
                  <a:lnSpc>
                    <a:spcPct val="107000"/>
                  </a:lnSpc>
                  <a:spcAft>
                    <a:spcPts val="800"/>
                  </a:spcAft>
                </a:pPr>
                <a14:m>
                  <m:oMathPara xmlns:m="http://schemas.openxmlformats.org/officeDocument/2006/math">
                    <m:oMathParaPr>
                      <m:jc m:val="center"/>
                    </m:oMathParaPr>
                    <m:oMath xmlns:m="http://schemas.openxmlformats.org/officeDocument/2006/math">
                      <m:sSub>
                        <m:sSub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600">
                              <a:effectLst/>
                              <a:latin typeface="Cambria Math" panose="02040503050406030204" pitchFamily="18" charset="0"/>
                              <a:ea typeface="DengXian" panose="02010600030101010101" pitchFamily="2" charset="-122"/>
                              <a:cs typeface="Times New Roman" panose="02020603050405020304" pitchFamily="18" charset="0"/>
                            </a:rPr>
                            <m:t> </m:t>
                          </m:r>
                        </m:e>
                      </m:d>
                      <m:r>
                        <m:rPr>
                          <m:aln/>
                        </m:rPr>
                        <a:rPr lang="en-GB"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16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GB" sz="1600" i="1">
                              <a:effectLst/>
                              <a:latin typeface="Cambria Math" panose="02040503050406030204" pitchFamily="18" charset="0"/>
                              <a:ea typeface="DengXian" panose="02010600030101010101" pitchFamily="2" charset="-122"/>
                              <a:cs typeface="Times New Roman" panose="02020603050405020304" pitchFamily="18" charset="0"/>
                            </a:rPr>
                            <m:t>𝑤</m:t>
                          </m:r>
                        </m:den>
                      </m:f>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600">
                                  <a:effectLst/>
                                  <a:latin typeface="Cambria Math" panose="02040503050406030204" pitchFamily="18" charset="0"/>
                                  <a:ea typeface="DengXian" panose="02010600030101010101" pitchFamily="2" charset="-122"/>
                                  <a:cs typeface="Times New Roman" panose="02020603050405020304" pitchFamily="18" charset="0"/>
                                </a:rPr>
                                <m:t> </m:t>
                              </m:r>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e>
                      </m:d>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gn="l">
                  <a:lnSpc>
                    <a:spcPct val="107000"/>
                  </a:lnSpc>
                  <a:spcAft>
                    <a:spcPts val="800"/>
                  </a:spcAft>
                </a:pPr>
                <a:r>
                  <a:rPr lang="de-DE" sz="1600">
                    <a:effectLst/>
                    <a:latin typeface="Times New Roman" panose="02020603050405020304" pitchFamily="18" charset="0"/>
                    <a:ea typeface="DengXian" panose="02010600030101010101" pitchFamily="2" charset="-122"/>
                  </a:rPr>
                  <a:t>Akan dihitung terlebih dahulu nilai dari </a:t>
                </a:r>
                <a14:m>
                  <m:oMath xmlns:m="http://schemas.openxmlformats.org/officeDocument/2006/math">
                    <m:sSub>
                      <m:sSub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600">
                            <a:effectLst/>
                            <a:latin typeface="Cambria Math" panose="02040503050406030204" pitchFamily="18" charset="0"/>
                            <a:ea typeface="DengXian" panose="02010600030101010101" pitchFamily="2" charset="-122"/>
                            <a:cs typeface="Times New Roman" panose="02020603050405020304" pitchFamily="18" charset="0"/>
                          </a:rPr>
                          <m:t> </m:t>
                        </m:r>
                      </m:e>
                    </m:d>
                  </m:oMath>
                </a14:m>
                <a:endParaRPr lang="en-US" sz="1600">
                  <a:effectLst/>
                  <a:latin typeface="Times New Roman" panose="02020603050405020304" pitchFamily="18" charset="0"/>
                  <a:ea typeface="DengXian" panose="02010600030101010101" pitchFamily="2" charset="-122"/>
                  <a:cs typeface="Times New Roman" panose="02020603050405020304" pitchFamily="18" charset="0"/>
                </a:endParaRPr>
              </a:p>
              <a:p>
                <a:pPr marL="180340" algn="l">
                  <a:lnSpc>
                    <a:spcPct val="107000"/>
                  </a:lnSpc>
                  <a:spcAft>
                    <a:spcPts val="800"/>
                  </a:spcAft>
                </a:pPr>
                <a:r>
                  <a:rPr lang="en-ID" sz="1600" err="1">
                    <a:effectLst/>
                    <a:ea typeface="DengXian" panose="02010600030101010101" pitchFamily="2" charset="-122"/>
                    <a:cs typeface="Arial" panose="020B0604020202020204" pitchFamily="34" charset="0"/>
                  </a:rPr>
                  <a:t>Ingat</a:t>
                </a:r>
                <a:r>
                  <a:rPr lang="en-ID" sz="1600">
                    <a:effectLst/>
                    <a:ea typeface="DengXian" panose="02010600030101010101" pitchFamily="2" charset="-122"/>
                    <a:cs typeface="Arial" panose="020B0604020202020204" pitchFamily="34" charset="0"/>
                  </a:rPr>
                  <a:t>:</a:t>
                </a:r>
              </a:p>
              <a:p>
                <a:pPr marL="180340" algn="just">
                  <a:lnSpc>
                    <a:spcPct val="107000"/>
                  </a:lnSpc>
                  <a:spcAft>
                    <a:spcPts val="800"/>
                  </a:spcAft>
                </a:pPr>
                <a14:m>
                  <m:oMathPara xmlns:m="http://schemas.openxmlformats.org/officeDocument/2006/math">
                    <m:oMathParaPr>
                      <m:jc m:val="center"/>
                    </m:oMathParaPr>
                    <m:oMath xmlns:m="http://schemas.openxmlformats.org/officeDocument/2006/math">
                      <m:nary>
                        <m:naryPr>
                          <m:limLoc m:val="undOvr"/>
                          <m:subHide m:val="on"/>
                          <m:supHide m:val="on"/>
                          <m:ctrlPr>
                            <a:rPr lang="id-ID" sz="1600" i="1" smtClean="0">
                              <a:effectLst/>
                              <a:latin typeface="Cambria Math" panose="02040503050406030204" pitchFamily="18" charset="0"/>
                              <a:ea typeface="DengXian" panose="02010600030101010101" pitchFamily="2" charset="-122"/>
                              <a:cs typeface="Times New Roman" panose="02020603050405020304" pitchFamily="18" charset="0"/>
                            </a:rPr>
                          </m:ctrlPr>
                        </m:naryPr>
                        <m:sub/>
                        <m:sup/>
                        <m:e>
                          <m:sSup>
                            <m:sSupPr>
                              <m:ctrlPr>
                                <a:rPr lang="en-ID" sz="1600" i="1">
                                  <a:latin typeface="Cambria Math" panose="02040503050406030204" pitchFamily="18" charset="0"/>
                                  <a:cs typeface="Times New Roman" panose="02020603050405020304" pitchFamily="18" charset="0"/>
                                </a:rPr>
                              </m:ctrlPr>
                            </m:sSupPr>
                            <m:e>
                              <m:r>
                                <a:rPr lang="de-DE" sz="1600" i="1">
                                  <a:latin typeface="Cambria Math" panose="02040503050406030204" pitchFamily="18" charset="0"/>
                                  <a:ea typeface="DengXian" panose="02010600030101010101" pitchFamily="2" charset="-122"/>
                                  <a:cs typeface="Times New Roman" panose="02020603050405020304" pitchFamily="18" charset="0"/>
                                </a:rPr>
                                <m:t>ⅇ</m:t>
                              </m:r>
                            </m:e>
                            <m:sup>
                              <m:r>
                                <a:rPr lang="de-DE" sz="1600" i="1">
                                  <a:latin typeface="Cambria Math" panose="02040503050406030204" pitchFamily="18" charset="0"/>
                                  <a:ea typeface="DengXian" panose="02010600030101010101" pitchFamily="2" charset="-122"/>
                                  <a:cs typeface="Times New Roman" panose="02020603050405020304" pitchFamily="18" charset="0"/>
                                </a:rPr>
                                <m:t>−</m:t>
                              </m:r>
                              <m:r>
                                <a:rPr lang="en-ID" sz="1600" i="1">
                                  <a:latin typeface="Cambria Math" panose="02040503050406030204" pitchFamily="18" charset="0"/>
                                  <a:ea typeface="DengXian" panose="02010600030101010101" pitchFamily="2" charset="-122"/>
                                  <a:cs typeface="Times New Roman" panose="02020603050405020304" pitchFamily="18" charset="0"/>
                                </a:rPr>
                                <m:t>𝑎𝑥</m:t>
                              </m:r>
                            </m:sup>
                          </m:sSup>
                          <m:func>
                            <m:funcPr>
                              <m:ctrlPr>
                                <a:rPr lang="en-ID" sz="1600" i="1">
                                  <a:latin typeface="Cambria Math" panose="02040503050406030204" pitchFamily="18" charset="0"/>
                                  <a:cs typeface="Times New Roman" panose="02020603050405020304" pitchFamily="18" charset="0"/>
                                </a:rPr>
                              </m:ctrlPr>
                            </m:funcPr>
                            <m:fName>
                              <m:func>
                                <m:funcPr>
                                  <m:ctrlPr>
                                    <a:rPr lang="en-ID"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pitchFamily="2" charset="-122"/>
                                          <a:cs typeface="Times New Roman" panose="02020603050405020304" pitchFamily="18" charset="0"/>
                                        </a:rPr>
                                        <m:t>𝑤𝑥</m:t>
                                      </m:r>
                                    </m:e>
                                  </m:d>
                                </m:e>
                              </m:func>
                            </m:fName>
                            <m:e>
                              <m:r>
                                <a:rPr lang="id-ID" sz="1600" i="1">
                                  <a:latin typeface="Cambria Math" panose="02040503050406030204" pitchFamily="18" charset="0"/>
                                  <a:ea typeface="DengXian" panose="02010600030101010101" pitchFamily="2" charset="-122"/>
                                  <a:cs typeface="Times New Roman" panose="02020603050405020304" pitchFamily="18" charset="0"/>
                                </a:rPr>
                                <m:t>𝑑𝑥</m:t>
                              </m:r>
                            </m:e>
                          </m:func>
                        </m:e>
                      </m:nary>
                      <m:r>
                        <a:rPr lang="en-US" sz="1600" b="0" i="1"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rPr>
                          </m:ctrlPr>
                        </m:fPr>
                        <m:num>
                          <m:sSup>
                            <m:sSupPr>
                              <m:ctrlPr>
                                <a:rPr lang="en-ID" sz="1600" i="1">
                                  <a:latin typeface="Cambria Math" panose="02040503050406030204" pitchFamily="18" charset="0"/>
                                </a:rPr>
                              </m:ctrlPr>
                            </m:sSupPr>
                            <m:e>
                              <m:r>
                                <a:rPr lang="de-DE" sz="1600" i="1">
                                  <a:latin typeface="Cambria Math" panose="02040503050406030204" pitchFamily="18" charset="0"/>
                                </a:rPr>
                                <m:t>ⅇ</m:t>
                              </m:r>
                            </m:e>
                            <m:sup>
                              <m:r>
                                <a:rPr lang="de-DE" sz="1600" i="1">
                                  <a:latin typeface="Cambria Math" panose="02040503050406030204" pitchFamily="18" charset="0"/>
                                </a:rPr>
                                <m:t>−</m:t>
                              </m:r>
                              <m:r>
                                <a:rPr lang="en-ID" sz="1600" i="1">
                                  <a:latin typeface="Cambria Math" panose="02040503050406030204" pitchFamily="18" charset="0"/>
                                </a:rPr>
                                <m:t>𝑎𝑥</m:t>
                              </m:r>
                            </m:sup>
                          </m:sSup>
                          <m:d>
                            <m:dPr>
                              <m:ctrlPr>
                                <a:rPr lang="en-ID" sz="1600" i="1">
                                  <a:latin typeface="Cambria Math" panose="02040503050406030204" pitchFamily="18" charset="0"/>
                                </a:rPr>
                              </m:ctrlPr>
                            </m:dPr>
                            <m:e>
                              <m:r>
                                <a:rPr lang="en-ID" sz="1600" i="1">
                                  <a:latin typeface="Cambria Math" panose="02040503050406030204" pitchFamily="18" charset="0"/>
                                </a:rPr>
                                <m:t>𝑤</m:t>
                              </m:r>
                              <m:func>
                                <m:funcPr>
                                  <m:ctrlPr>
                                    <a:rPr lang="en-ID" sz="1600" i="1">
                                      <a:latin typeface="Cambria Math" panose="02040503050406030204" pitchFamily="18" charset="0"/>
                                    </a:rPr>
                                  </m:ctrlPr>
                                </m:funcPr>
                                <m:fName>
                                  <m:r>
                                    <m:rPr>
                                      <m:sty m:val="p"/>
                                    </m:rPr>
                                    <a:rPr lang="id-ID" sz="1600">
                                      <a:latin typeface="Cambria Math" panose="02040503050406030204" pitchFamily="18" charset="0"/>
                                    </a:rPr>
                                    <m:t>sin</m:t>
                                  </m:r>
                                </m:fName>
                                <m:e>
                                  <m:d>
                                    <m:dPr>
                                      <m:ctrlPr>
                                        <a:rPr lang="en-ID" sz="1600" i="1">
                                          <a:latin typeface="Cambria Math" panose="02040503050406030204" pitchFamily="18" charset="0"/>
                                        </a:rPr>
                                      </m:ctrlPr>
                                    </m:dPr>
                                    <m:e>
                                      <m:r>
                                        <a:rPr lang="id-ID" sz="1600" i="1">
                                          <a:latin typeface="Cambria Math" panose="02040503050406030204" pitchFamily="18" charset="0"/>
                                        </a:rPr>
                                        <m:t>𝑤𝑥</m:t>
                                      </m:r>
                                    </m:e>
                                  </m:d>
                                </m:e>
                              </m:func>
                              <m:r>
                                <a:rPr lang="id-ID" sz="1600" i="1">
                                  <a:latin typeface="Cambria Math" panose="02040503050406030204" pitchFamily="18" charset="0"/>
                                </a:rPr>
                                <m:t>−</m:t>
                              </m:r>
                              <m:r>
                                <a:rPr lang="id-ID" sz="1600" i="1">
                                  <a:latin typeface="Cambria Math" panose="02040503050406030204" pitchFamily="18" charset="0"/>
                                </a:rPr>
                                <m:t>𝑎</m:t>
                              </m:r>
                              <m:func>
                                <m:funcPr>
                                  <m:ctrlPr>
                                    <a:rPr lang="en-ID" sz="1600" i="1">
                                      <a:latin typeface="Cambria Math" panose="02040503050406030204" pitchFamily="18" charset="0"/>
                                    </a:rPr>
                                  </m:ctrlPr>
                                </m:funcPr>
                                <m:fName>
                                  <m:r>
                                    <m:rPr>
                                      <m:sty m:val="p"/>
                                    </m:rPr>
                                    <a:rPr lang="id-ID" sz="1600">
                                      <a:latin typeface="Cambria Math" panose="02040503050406030204" pitchFamily="18" charset="0"/>
                                    </a:rPr>
                                    <m:t>cos</m:t>
                                  </m:r>
                                </m:fName>
                                <m:e>
                                  <m:d>
                                    <m:dPr>
                                      <m:ctrlPr>
                                        <a:rPr lang="en-ID" sz="1600" i="1">
                                          <a:latin typeface="Cambria Math" panose="02040503050406030204" pitchFamily="18" charset="0"/>
                                        </a:rPr>
                                      </m:ctrlPr>
                                    </m:dPr>
                                    <m:e>
                                      <m:r>
                                        <a:rPr lang="id-ID" sz="1600" i="1">
                                          <a:latin typeface="Cambria Math" panose="02040503050406030204" pitchFamily="18" charset="0"/>
                                        </a:rPr>
                                        <m:t>𝑤𝑥</m:t>
                                      </m:r>
                                    </m:e>
                                  </m:d>
                                </m:e>
                              </m:func>
                            </m:e>
                          </m:d>
                        </m:num>
                        <m:den>
                          <m:sSup>
                            <m:sSupPr>
                              <m:ctrlPr>
                                <a:rPr lang="en-ID" sz="1600" i="1">
                                  <a:latin typeface="Cambria Math" panose="02040503050406030204" pitchFamily="18" charset="0"/>
                                </a:rPr>
                              </m:ctrlPr>
                            </m:sSupPr>
                            <m:e>
                              <m:r>
                                <a:rPr lang="en-ID" sz="1600" i="1">
                                  <a:latin typeface="Cambria Math" panose="02040503050406030204" pitchFamily="18" charset="0"/>
                                </a:rPr>
                                <m:t>𝑤</m:t>
                              </m:r>
                            </m:e>
                            <m:sup>
                              <m:r>
                                <a:rPr lang="en-ID" sz="1600" i="1">
                                  <a:latin typeface="Cambria Math" panose="02040503050406030204" pitchFamily="18" charset="0"/>
                                </a:rPr>
                                <m:t>2</m:t>
                              </m:r>
                            </m:sup>
                          </m:sSup>
                          <m:r>
                            <a:rPr lang="en-ID" sz="1600" i="1">
                              <a:latin typeface="Cambria Math" panose="02040503050406030204" pitchFamily="18" charset="0"/>
                            </a:rPr>
                            <m:t>+</m:t>
                          </m:r>
                          <m:sSup>
                            <m:sSupPr>
                              <m:ctrlPr>
                                <a:rPr lang="en-ID" sz="1600" i="1">
                                  <a:latin typeface="Cambria Math" panose="02040503050406030204" pitchFamily="18" charset="0"/>
                                </a:rPr>
                              </m:ctrlPr>
                            </m:sSupPr>
                            <m:e>
                              <m:r>
                                <a:rPr lang="en-ID" sz="1600" i="1">
                                  <a:latin typeface="Cambria Math" panose="02040503050406030204" pitchFamily="18" charset="0"/>
                                </a:rPr>
                                <m:t>𝑎</m:t>
                              </m:r>
                            </m:e>
                            <m:sup>
                              <m:r>
                                <a:rPr lang="en-ID" sz="1600" i="1">
                                  <a:latin typeface="Cambria Math" panose="02040503050406030204" pitchFamily="18" charset="0"/>
                                </a:rPr>
                                <m:t>2</m:t>
                              </m:r>
                            </m:sup>
                          </m:sSup>
                        </m:den>
                      </m:f>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gn="just">
                  <a:lnSpc>
                    <a:spcPct val="150000"/>
                  </a:lnSpc>
                  <a:spcAft>
                    <a:spcPts val="800"/>
                  </a:spcAft>
                </a:pPr>
                <a:endParaRPr lang="en-ID" sz="1600">
                  <a:effectLst/>
                  <a:latin typeface="Calibri" panose="020F0502020204030204" pitchFamily="34" charset="0"/>
                  <a:ea typeface="DengXian" panose="02010600030101010101" pitchFamily="2" charset="-122"/>
                  <a:cs typeface="Arial" panose="020B0604020202020204" pitchFamily="34" charset="0"/>
                </a:endParaRP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6096000" y="2081414"/>
                <a:ext cx="5782142" cy="4097746"/>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313857" y="2081414"/>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340" algn="just">
                  <a:lnSpc>
                    <a:spcPct val="107000"/>
                  </a:lnSpc>
                </a:pPr>
                <a:endParaRPr lang="en-GB" sz="1600">
                  <a:effectLst/>
                  <a:latin typeface="Times New Roman" panose="02020603050405020304" pitchFamily="18" charset="0"/>
                  <a:ea typeface="DengXian" panose="02010600030101010101" pitchFamily="2" charset="-122"/>
                </a:endParaRPr>
              </a:p>
              <a:p>
                <a:pPr marL="180340" algn="l">
                  <a:lnSpc>
                    <a:spcPct val="107000"/>
                  </a:lnSpc>
                </a:pPr>
                <a:r>
                  <a:rPr lang="en-GB" sz="1600" err="1">
                    <a:effectLst/>
                    <a:latin typeface="Times New Roman" panose="02020603050405020304" pitchFamily="18" charset="0"/>
                    <a:ea typeface="DengXian" panose="02010600030101010101" pitchFamily="2" charset="-122"/>
                  </a:rPr>
                  <a:t>Berdasarkan</a:t>
                </a:r>
                <a:r>
                  <a:rPr lang="en-GB" sz="1600">
                    <a:effectLst/>
                    <a:latin typeface="Times New Roman" panose="02020603050405020304" pitchFamily="18" charset="0"/>
                    <a:ea typeface="DengXian" panose="02010600030101010101" pitchFamily="2" charset="-122"/>
                  </a:rPr>
                  <a:t> </a:t>
                </a:r>
                <a:r>
                  <a:rPr lang="en-GB" sz="1600" err="1">
                    <a:effectLst/>
                    <a:latin typeface="Times New Roman" panose="02020603050405020304" pitchFamily="18" charset="0"/>
                    <a:ea typeface="DengXian" panose="02010600030101010101" pitchFamily="2" charset="-122"/>
                  </a:rPr>
                  <a:t>persamaan</a:t>
                </a:r>
                <a:r>
                  <a:rPr lang="en-ID" sz="1600">
                    <a:effectLst/>
                    <a:latin typeface="Calibri" panose="020F0502020204030204" pitchFamily="34" charset="0"/>
                    <a:ea typeface="DengXian" panose="02010600030101010101" pitchFamily="2" charset="-122"/>
                    <a:cs typeface="Arial" panose="020B0604020202020204" pitchFamily="34" charset="0"/>
                  </a:rPr>
                  <a:t> (4a)</a:t>
                </a:r>
                <a:r>
                  <a:rPr lang="en-GB" sz="1600">
                    <a:effectLst/>
                    <a:latin typeface="Times New Roman" panose="02020603050405020304" pitchFamily="18" charset="0"/>
                    <a:ea typeface="DengXian" panose="02010600030101010101" pitchFamily="2" charset="-122"/>
                  </a:rPr>
                  <a:t>, </a:t>
                </a:r>
                <a:r>
                  <a:rPr lang="en-GB" sz="1600" err="1">
                    <a:effectLst/>
                    <a:latin typeface="Times New Roman" panose="02020603050405020304" pitchFamily="18" charset="0"/>
                    <a:ea typeface="DengXian" panose="02010600030101010101" pitchFamily="2" charset="-122"/>
                  </a:rPr>
                  <a:t>kita</a:t>
                </a:r>
                <a:r>
                  <a:rPr lang="en-GB" sz="1600">
                    <a:effectLst/>
                    <a:latin typeface="Times New Roman" panose="02020603050405020304" pitchFamily="18" charset="0"/>
                    <a:ea typeface="DengXian" panose="02010600030101010101" pitchFamily="2" charset="-122"/>
                  </a:rPr>
                  <a:t> </a:t>
                </a:r>
                <a:r>
                  <a:rPr lang="en-GB" sz="1600" err="1">
                    <a:effectLst/>
                    <a:latin typeface="Times New Roman" panose="02020603050405020304" pitchFamily="18" charset="0"/>
                    <a:ea typeface="DengXian" panose="02010600030101010101" pitchFamily="2" charset="-122"/>
                  </a:rPr>
                  <a:t>mempunyai</a:t>
                </a:r>
                <a:r>
                  <a:rPr lang="en-GB" sz="1600">
                    <a:effectLst/>
                    <a:latin typeface="Times New Roman" panose="02020603050405020304" pitchFamily="18" charset="0"/>
                    <a:ea typeface="DengXian" panose="02010600030101010101" pitchFamily="2" charset="-122"/>
                  </a:rPr>
                  <a:t> :</a:t>
                </a:r>
                <a:r>
                  <a:rPr lang="en-ID" sz="1600">
                    <a:effectLst/>
                  </a:rPr>
                  <a:t> </a:t>
                </a:r>
                <a:r>
                  <a:rPr lang="en-ID" sz="1600">
                    <a:effectLst/>
                    <a:latin typeface="Calibri" panose="020F0502020204030204" pitchFamily="34" charset="0"/>
                    <a:ea typeface="DengXian" panose="02010600030101010101" pitchFamily="2" charset="-122"/>
                    <a:cs typeface="Arial" panose="020B0604020202020204" pitchFamily="34" charset="0"/>
                  </a:rPr>
                  <a:t> </a:t>
                </a:r>
              </a:p>
              <a:p>
                <a:pPr marL="180340">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16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sz="1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
                        <a:rPr lang="en-GB" sz="1600" i="1">
                          <a:effectLst/>
                          <a:latin typeface="Cambria Math" panose="02040503050406030204" pitchFamily="18" charset="0"/>
                          <a:ea typeface="DengXian" panose="02010600030101010101" pitchFamily="2" charset="-122"/>
                          <a:cs typeface="Times New Roman" panose="02020603050405020304" pitchFamily="18" charset="0"/>
                        </a:rPr>
                        <m:t>𝑤</m:t>
                      </m:r>
                      <m:sSub>
                        <m:sSub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16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sz="16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0</m:t>
                          </m:r>
                        </m:e>
                      </m:d>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
                        <a:rPr lang="en-GB" sz="1600" i="1">
                          <a:effectLst/>
                          <a:latin typeface="Cambria Math" panose="02040503050406030204" pitchFamily="18" charset="0"/>
                          <a:ea typeface="DengXian" panose="02010600030101010101" pitchFamily="2" charset="-122"/>
                          <a:cs typeface="Times New Roman" panose="02020603050405020304" pitchFamily="18" charset="0"/>
                        </a:rPr>
                        <m:t>𝑤</m:t>
                      </m:r>
                      <m:sSub>
                        <m:sSub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e>
                          </m:d>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0</m:t>
                          </m:r>
                        </m:e>
                      </m:d>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gn="l">
                  <a:lnSpc>
                    <a:spcPct val="107000"/>
                  </a:lnSpc>
                  <a:spcAft>
                    <a:spcPts val="800"/>
                  </a:spcAft>
                </a:pPr>
                <a:r>
                  <a:rPr lang="en-ID" sz="1600" err="1">
                    <a:effectLst/>
                    <a:latin typeface="Times New Roman" panose="02020603050405020304" pitchFamily="18" charset="0"/>
                    <a:ea typeface="DengXian" panose="02010600030101010101" pitchFamily="2" charset="-122"/>
                    <a:cs typeface="Arial" panose="020B0604020202020204" pitchFamily="34" charset="0"/>
                  </a:rPr>
                  <a:t>Pilih</a:t>
                </a:r>
                <a:r>
                  <a:rPr lang="en-ID" sz="1600">
                    <a:effectLst/>
                    <a:latin typeface="Times New Roman" panose="02020603050405020304" pitchFamily="18" charset="0"/>
                    <a:ea typeface="DengXian" panose="02010600030101010101" pitchFamily="2" charset="-122"/>
                    <a:cs typeface="Arial" panose="020B0604020202020204" pitchFamily="34" charset="0"/>
                  </a:rPr>
                  <a:t> </a:t>
                </a:r>
                <a14:m>
                  <m:oMath xmlns:m="http://schemas.openxmlformats.org/officeDocument/2006/math">
                    <m: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600" i="1">
                            <a:effectLst/>
                            <a:latin typeface="Cambria Math" panose="02040503050406030204" pitchFamily="18" charset="0"/>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oMath>
                </a14:m>
                <a:r>
                  <a:rPr lang="en-ID" sz="1600">
                    <a:effectLst/>
                    <a:latin typeface="Calibri" panose="020F0502020204030204" pitchFamily="34" charset="0"/>
                    <a:ea typeface="DengXian" panose="02010600030101010101" pitchFamily="2" charset="-122"/>
                    <a:cs typeface="Arial" panose="020B0604020202020204" pitchFamily="34" charset="0"/>
                  </a:rPr>
                  <a:t> yang </a:t>
                </a:r>
                <a:r>
                  <a:rPr lang="en-ID" sz="1600" err="1">
                    <a:effectLst/>
                    <a:latin typeface="Calibri" panose="020F0502020204030204" pitchFamily="34" charset="0"/>
                    <a:ea typeface="DengXian" panose="02010600030101010101" pitchFamily="2" charset="-122"/>
                    <a:cs typeface="Arial" panose="020B0604020202020204" pitchFamily="34" charset="0"/>
                  </a:rPr>
                  <a:t>memiliki</a:t>
                </a:r>
                <a:r>
                  <a:rPr lang="en-ID" sz="1600">
                    <a:effectLst/>
                    <a:latin typeface="Calibri" panose="020F0502020204030204" pitchFamily="34" charset="0"/>
                    <a:ea typeface="DengXian" panose="02010600030101010101" pitchFamily="2" charset="-122"/>
                    <a:cs typeface="Arial" panose="020B0604020202020204" pitchFamily="34" charset="0"/>
                  </a:rPr>
                  <a:t> </a:t>
                </a:r>
                <a14:m>
                  <m:oMath xmlns:m="http://schemas.openxmlformats.org/officeDocument/2006/math">
                    <m:sSup>
                      <m:sSupPr>
                        <m:ctrlPr>
                          <a:rPr lang="en-ID" sz="1600" i="1">
                            <a:latin typeface="Cambria Math" panose="02040503050406030204" pitchFamily="18" charset="0"/>
                          </a:rPr>
                        </m:ctrlPr>
                      </m:sSupPr>
                      <m:e>
                        <m:r>
                          <a:rPr lang="en-ID" sz="1600" i="1">
                            <a:latin typeface="Cambria Math" panose="02040503050406030204" pitchFamily="18" charset="0"/>
                          </a:rPr>
                          <m:t>𝑓</m:t>
                        </m:r>
                      </m:e>
                      <m:sup>
                        <m:r>
                          <a:rPr lang="en-ID" sz="1600" i="1">
                            <a:latin typeface="Cambria Math" panose="02040503050406030204" pitchFamily="18" charset="0"/>
                          </a:rPr>
                          <m:t>′</m:t>
                        </m:r>
                      </m:sup>
                    </m:sSup>
                    <m:d>
                      <m:dPr>
                        <m:ctrlPr>
                          <a:rPr lang="en-ID" sz="1600" i="1">
                            <a:latin typeface="Cambria Math" panose="02040503050406030204" pitchFamily="18" charset="0"/>
                          </a:rPr>
                        </m:ctrlPr>
                      </m:dPr>
                      <m:e>
                        <m:r>
                          <a:rPr lang="en-ID" sz="1600" i="1">
                            <a:latin typeface="Cambria Math" panose="02040503050406030204" pitchFamily="18" charset="0"/>
                          </a:rPr>
                          <m:t>𝑥</m:t>
                        </m:r>
                      </m:e>
                    </m:d>
                    <m:r>
                      <a:rPr lang="en-ID" sz="1600" i="1">
                        <a:latin typeface="Cambria Math" panose="02040503050406030204" pitchFamily="18" charset="0"/>
                      </a:rPr>
                      <m:t>=−</m:t>
                    </m:r>
                    <m:sSup>
                      <m:sSupPr>
                        <m:ctrlPr>
                          <a:rPr lang="en-ID" sz="1600" i="1">
                            <a:latin typeface="Cambria Math" panose="02040503050406030204" pitchFamily="18" charset="0"/>
                          </a:rPr>
                        </m:ctrlPr>
                      </m:sSupPr>
                      <m:e>
                        <m:r>
                          <a:rPr lang="en-US" sz="1600" b="0" i="1" smtClean="0">
                            <a:latin typeface="Cambria Math" panose="02040503050406030204" pitchFamily="18" charset="0"/>
                          </a:rPr>
                          <m:t>𝑒</m:t>
                        </m:r>
                      </m:e>
                      <m:sup>
                        <m:r>
                          <a:rPr lang="en-ID" sz="1600" i="1">
                            <a:latin typeface="Cambria Math" panose="02040503050406030204" pitchFamily="18" charset="0"/>
                          </a:rPr>
                          <m:t>−</m:t>
                        </m:r>
                        <m:r>
                          <a:rPr lang="en-ID" sz="1600" i="1">
                            <a:latin typeface="Cambria Math" panose="02040503050406030204" pitchFamily="18" charset="0"/>
                          </a:rPr>
                          <m:t>𝑥</m:t>
                        </m:r>
                      </m:sup>
                    </m:sSup>
                  </m:oMath>
                </a14:m>
                <a:r>
                  <a:rPr lang="en-ID" sz="1600">
                    <a:effectLst/>
                    <a:latin typeface="Calibri" panose="020F0502020204030204" pitchFamily="34" charset="0"/>
                    <a:ea typeface="DengXian" panose="02010600030101010101" pitchFamily="2" charset="-122"/>
                    <a:cs typeface="Arial" panose="020B0604020202020204" pitchFamily="34" charset="0"/>
                  </a:rPr>
                  <a:t> dan </a:t>
                </a:r>
                <a14:m>
                  <m:oMath xmlns:m="http://schemas.openxmlformats.org/officeDocument/2006/math">
                    <m:r>
                      <a:rPr lang="en-ID" sz="1600" i="1">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0</m:t>
                        </m:r>
                      </m:e>
                    </m:d>
                    <m:r>
                      <a:rPr lang="en-ID" sz="1600" i="1">
                        <a:latin typeface="Cambria Math" panose="02040503050406030204" pitchFamily="18" charset="0"/>
                        <a:ea typeface="DengXian" panose="02010600030101010101" pitchFamily="2" charset="-122"/>
                        <a:cs typeface="Times New Roman" panose="02020603050405020304" pitchFamily="18" charset="0"/>
                      </a:rPr>
                      <m:t>=</m:t>
                    </m:r>
                    <m:r>
                      <a:rPr lang="en-US" sz="1600" b="0" i="1" smtClean="0">
                        <a:latin typeface="Cambria Math" panose="02040503050406030204" pitchFamily="18" charset="0"/>
                        <a:ea typeface="DengXian" panose="02010600030101010101" pitchFamily="2" charset="-122"/>
                        <a:cs typeface="Times New Roman" panose="02020603050405020304" pitchFamily="18" charset="0"/>
                      </a:rPr>
                      <m:t>1</m:t>
                    </m:r>
                  </m:oMath>
                </a14:m>
                <a:r>
                  <a:rPr lang="en-ID" sz="1600">
                    <a:effectLst/>
                    <a:latin typeface="Calibri" panose="020F0502020204030204" pitchFamily="34" charset="0"/>
                    <a:ea typeface="DengXian" panose="02010600030101010101" pitchFamily="2" charset="-122"/>
                    <a:cs typeface="Arial" panose="020B0604020202020204" pitchFamily="34" charset="0"/>
                  </a:rPr>
                  <a:t>, </a:t>
                </a:r>
                <a:r>
                  <a:rPr lang="en-ID" sz="1600" err="1">
                    <a:effectLst/>
                    <a:latin typeface="Calibri" panose="020F0502020204030204" pitchFamily="34" charset="0"/>
                    <a:ea typeface="DengXian" panose="02010600030101010101" pitchFamily="2" charset="-122"/>
                    <a:cs typeface="Arial" panose="020B0604020202020204" pitchFamily="34" charset="0"/>
                  </a:rPr>
                  <a:t>lalu</a:t>
                </a:r>
                <a:r>
                  <a:rPr lang="en-ID" sz="1600">
                    <a:effectLst/>
                    <a:latin typeface="Calibri" panose="020F0502020204030204" pitchFamily="34" charset="0"/>
                    <a:ea typeface="DengXian" panose="02010600030101010101" pitchFamily="2" charset="-122"/>
                    <a:cs typeface="Arial" panose="020B0604020202020204" pitchFamily="34" charset="0"/>
                  </a:rPr>
                  <a:t> </a:t>
                </a:r>
                <a:r>
                  <a:rPr lang="en-ID" sz="1600" err="1">
                    <a:effectLst/>
                    <a:latin typeface="Calibri" panose="020F0502020204030204" pitchFamily="34" charset="0"/>
                    <a:ea typeface="DengXian" panose="02010600030101010101" pitchFamily="2" charset="-122"/>
                    <a:cs typeface="Arial" panose="020B0604020202020204" pitchFamily="34" charset="0"/>
                  </a:rPr>
                  <a:t>substitusikan</a:t>
                </a:r>
                <a:r>
                  <a:rPr lang="en-ID" sz="1600">
                    <a:effectLst/>
                    <a:latin typeface="Calibri" panose="020F0502020204030204" pitchFamily="34" charset="0"/>
                    <a:ea typeface="DengXian" panose="02010600030101010101" pitchFamily="2" charset="-122"/>
                    <a:cs typeface="Arial" panose="020B0604020202020204" pitchFamily="34" charset="0"/>
                  </a:rPr>
                  <a:t> </a:t>
                </a:r>
                <a:r>
                  <a:rPr lang="en-ID" sz="1600" err="1">
                    <a:effectLst/>
                    <a:latin typeface="Calibri" panose="020F0502020204030204" pitchFamily="34" charset="0"/>
                    <a:ea typeface="DengXian" panose="02010600030101010101" pitchFamily="2" charset="-122"/>
                    <a:cs typeface="Arial" panose="020B0604020202020204" pitchFamily="34" charset="0"/>
                  </a:rPr>
                  <a:t>ke</a:t>
                </a:r>
                <a:r>
                  <a:rPr lang="en-ID" sz="1600">
                    <a:effectLst/>
                    <a:latin typeface="Calibri" panose="020F0502020204030204" pitchFamily="34" charset="0"/>
                    <a:ea typeface="DengXian" panose="02010600030101010101" pitchFamily="2" charset="-122"/>
                    <a:cs typeface="Arial" panose="020B0604020202020204" pitchFamily="34" charset="0"/>
                  </a:rPr>
                  <a:t> </a:t>
                </a:r>
                <a:r>
                  <a:rPr lang="en-ID" sz="1600" err="1">
                    <a:effectLst/>
                    <a:latin typeface="Calibri" panose="020F0502020204030204" pitchFamily="34" charset="0"/>
                    <a:ea typeface="DengXian" panose="02010600030101010101" pitchFamily="2" charset="-122"/>
                    <a:cs typeface="Arial" panose="020B0604020202020204" pitchFamily="34" charset="0"/>
                  </a:rPr>
                  <a:t>persamaaan</a:t>
                </a:r>
                <a:r>
                  <a:rPr lang="en-ID" sz="1600">
                    <a:effectLst/>
                    <a:latin typeface="Calibri" panose="020F0502020204030204" pitchFamily="34" charset="0"/>
                    <a:ea typeface="DengXian" panose="02010600030101010101" pitchFamily="2" charset="-122"/>
                    <a:cs typeface="Arial" panose="020B0604020202020204" pitchFamily="34" charset="0"/>
                  </a:rPr>
                  <a:t>  (4a)</a:t>
                </a:r>
              </a:p>
              <a:p>
                <a:pPr marL="180340" algn="just">
                  <a:lnSpc>
                    <a:spcPct val="107000"/>
                  </a:lnSpc>
                  <a:spcAft>
                    <a:spcPts val="800"/>
                  </a:spcAft>
                </a:pPr>
                <a14:m>
                  <m:oMathPara xmlns:m="http://schemas.openxmlformats.org/officeDocument/2006/math">
                    <m:oMathParaPr>
                      <m:jc m:val="center"/>
                    </m:oMathParaPr>
                    <m:oMath xmlns:m="http://schemas.openxmlformats.org/officeDocument/2006/math">
                      <m:sSub>
                        <m:sSub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600">
                              <a:effectLst/>
                              <a:latin typeface="Cambria Math" panose="02040503050406030204" pitchFamily="18" charset="0"/>
                              <a:ea typeface="DengXian" panose="02010600030101010101" pitchFamily="2" charset="-122"/>
                              <a:cs typeface="Times New Roman" panose="02020603050405020304" pitchFamily="18" charset="0"/>
                            </a:rPr>
                            <m:t> </m:t>
                          </m:r>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
                        <a:rPr lang="en-GB" sz="1600" i="1">
                          <a:effectLst/>
                          <a:latin typeface="Cambria Math" panose="02040503050406030204" pitchFamily="18" charset="0"/>
                          <a:ea typeface="DengXian" panose="02010600030101010101" pitchFamily="2" charset="-122"/>
                          <a:cs typeface="Times New Roman" panose="02020603050405020304" pitchFamily="18" charset="0"/>
                        </a:rPr>
                        <m:t>𝑤</m:t>
                      </m:r>
                      <m:sSub>
                        <m:sSub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16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16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1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1600" i="1">
                                  <a:effectLst/>
                                  <a:latin typeface="Cambria Math" panose="02040503050406030204" pitchFamily="18" charset="0"/>
                                  <a:ea typeface="DengXian" panose="02010600030101010101" pitchFamily="2" charset="-122"/>
                                  <a:cs typeface="Times New Roman" panose="02020603050405020304" pitchFamily="18" charset="0"/>
                                </a:rPr>
                                <m:t>−</m:t>
                              </m:r>
                              <m:r>
                                <a:rPr lang="en-ID" sz="1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600">
                              <a:effectLst/>
                              <a:latin typeface="Cambria Math" panose="02040503050406030204" pitchFamily="18" charset="0"/>
                              <a:ea typeface="DengXian" panose="02010600030101010101" pitchFamily="2" charset="-122"/>
                              <a:cs typeface="Times New Roman" panose="02020603050405020304" pitchFamily="18" charset="0"/>
                            </a:rPr>
                            <m:t> </m:t>
                          </m:r>
                        </m:e>
                      </m:d>
                      <m:r>
                        <a:rPr lang="en-GB" sz="1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r>
                        <a:rPr lang="en-ID" sz="1600" i="1">
                          <a:effectLst/>
                          <a:latin typeface="Cambria Math" panose="02040503050406030204" pitchFamily="18" charset="0"/>
                          <a:ea typeface="DengXian" panose="02010600030101010101" pitchFamily="2" charset="-122"/>
                          <a:cs typeface="Times New Roman" panose="02020603050405020304" pitchFamily="18" charset="0"/>
                        </a:rPr>
                        <m:t>∙1</m:t>
                      </m:r>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gn="just">
                  <a:lnSpc>
                    <a:spcPct val="107000"/>
                  </a:lnSpc>
                  <a:spcAft>
                    <a:spcPts val="800"/>
                  </a:spcAft>
                </a:pPr>
                <a:endParaRPr lang="en-ID" sz="1600">
                  <a:effectLst/>
                  <a:latin typeface="Calibri" panose="020F0502020204030204" pitchFamily="34" charset="0"/>
                  <a:ea typeface="DengXian" panose="02010600030101010101" pitchFamily="2" charset="-122"/>
                  <a:cs typeface="Arial" panose="020B0604020202020204" pitchFamily="34" charset="0"/>
                </a:endParaRPr>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313857" y="2081414"/>
                <a:ext cx="5782142" cy="4097746"/>
              </a:xfrm>
              <a:prstGeom prst="rect">
                <a:avLst/>
              </a:prstGeom>
              <a:blipFill>
                <a:blip r:embed="rId4"/>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Text Box 49">
            <a:extLst>
              <a:ext uri="{FF2B5EF4-FFF2-40B4-BE49-F238E27FC236}">
                <a16:creationId xmlns:a16="http://schemas.microsoft.com/office/drawing/2014/main" id="{B62BE156-C7FA-441B-B7E7-8A0E8EA2D572}"/>
              </a:ext>
            </a:extLst>
          </p:cNvPr>
          <p:cNvSpPr txBox="1">
            <a:spLocks noChangeArrowheads="1"/>
          </p:cNvSpPr>
          <p:nvPr/>
        </p:nvSpPr>
        <p:spPr bwMode="auto">
          <a:xfrm>
            <a:off x="11296846" y="3259361"/>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(3.1)</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sp>
        <p:nvSpPr>
          <p:cNvPr id="9" name="Slide Number Placeholder 3">
            <a:extLst>
              <a:ext uri="{FF2B5EF4-FFF2-40B4-BE49-F238E27FC236}">
                <a16:creationId xmlns:a16="http://schemas.microsoft.com/office/drawing/2014/main" id="{9FA2FFFF-C364-446C-BC13-B4CA832EA724}"/>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//20</a:t>
            </a:r>
          </a:p>
        </p:txBody>
      </p:sp>
    </p:spTree>
    <p:extLst>
      <p:ext uri="{BB962C8B-B14F-4D97-AF65-F5344CB8AC3E}">
        <p14:creationId xmlns:p14="http://schemas.microsoft.com/office/powerpoint/2010/main" val="2327547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3858" y="1777285"/>
                <a:ext cx="5782142" cy="4893970"/>
              </a:xfrm>
            </p:spPr>
            <p:txBody>
              <a:bodyPr>
                <a:normAutofit fontScale="25000" lnSpcReduction="20000"/>
              </a:bodyPr>
              <a:lstStyle/>
              <a:p>
                <a:pPr marL="180340" algn="just">
                  <a:lnSpc>
                    <a:spcPct val="107000"/>
                  </a:lnSpc>
                </a:pPr>
                <a:endParaRPr lang="en-ID" sz="1600">
                  <a:effectLst/>
                  <a:latin typeface="Calibri" panose="020F0502020204030204" pitchFamily="34" charset="0"/>
                  <a:ea typeface="DengXian" panose="02010600030101010101" pitchFamily="2" charset="-122"/>
                  <a:cs typeface="Arial" panose="020B0604020202020204" pitchFamily="34" charset="0"/>
                </a:endParaRPr>
              </a:p>
              <a:p>
                <a:pPr marL="180340">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ID" sz="56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56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en-GB" sz="56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m:t>
                              </m:r>
                              <m:r>
                                <a:rPr lang="en-ID" sz="56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 </m:t>
                          </m:r>
                        </m:e>
                      </m:d>
                      <m:r>
                        <m:rPr>
                          <m:aln/>
                        </m:rP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5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5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nary>
                        <m:naryPr>
                          <m:limLoc m:val="subSup"/>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id-ID" sz="56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en-US" sz="5600" i="1">
                              <a:effectLst/>
                              <a:latin typeface="Cambria Math" panose="02040503050406030204" pitchFamily="18" charset="0"/>
                              <a:ea typeface="DengXian" panose="02010600030101010101" pitchFamily="2" charset="-122"/>
                              <a:cs typeface="Times New Roman" panose="02020603050405020304" pitchFamily="18" charset="0"/>
                            </a:rPr>
                            <m:t>∞</m:t>
                          </m:r>
                        </m:sup>
                        <m:e>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m:t>
                              </m:r>
                              <m:r>
                                <a:rPr lang="en-ID" sz="5600" i="1">
                                  <a:effectLst/>
                                  <a:latin typeface="Cambria Math" panose="02040503050406030204" pitchFamily="18" charset="0"/>
                                  <a:ea typeface="DengXian" panose="02010600030101010101" pitchFamily="2" charset="-122"/>
                                  <a:cs typeface="Times New Roman" panose="02020603050405020304" pitchFamily="18" charset="0"/>
                                </a:rPr>
                                <m:t>𝑥</m:t>
                              </m:r>
                            </m:sup>
                          </m:sSup>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cos</m:t>
                              </m:r>
                            </m:fName>
                            <m:e>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r>
                                <a:rPr lang="id-ID" sz="5600" i="1">
                                  <a:effectLst/>
                                  <a:latin typeface="Cambria Math" panose="02040503050406030204" pitchFamily="18" charset="0"/>
                                  <a:ea typeface="DengXian" panose="02010600030101010101" pitchFamily="2" charset="-122"/>
                                  <a:cs typeface="Times New Roman" panose="02020603050405020304" pitchFamily="18" charset="0"/>
                                </a:rPr>
                                <m:t>𝑤𝑥</m:t>
                              </m:r>
                              <m:r>
                                <a:rPr lang="id-ID" sz="5600" i="1">
                                  <a:effectLst/>
                                  <a:latin typeface="Cambria Math" panose="02040503050406030204" pitchFamily="18" charset="0"/>
                                  <a:ea typeface="DengXian" panose="02010600030101010101" pitchFamily="2" charset="-122"/>
                                  <a:cs typeface="Times New Roman" panose="02020603050405020304" pitchFamily="18" charset="0"/>
                                </a:rPr>
                                <m:t>) </m:t>
                              </m:r>
                              <m:r>
                                <a:rPr lang="id-ID" sz="5600" i="1">
                                  <a:effectLst/>
                                  <a:latin typeface="Cambria Math" panose="02040503050406030204" pitchFamily="18" charset="0"/>
                                  <a:ea typeface="DengXian" panose="02010600030101010101" pitchFamily="2" charset="-122"/>
                                  <a:cs typeface="Times New Roman" panose="02020603050405020304" pitchFamily="18" charset="0"/>
                                </a:rPr>
                                <m:t>𝑑𝑥</m:t>
                              </m:r>
                            </m:e>
                          </m:func>
                        </m:e>
                      </m:nary>
                    </m:oMath>
                    <m:oMath xmlns:m="http://schemas.openxmlformats.org/officeDocument/2006/math">
                      <m:r>
                        <m:rPr>
                          <m:aln/>
                        </m:rP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5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5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sSubSup>
                        <m:sSub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bSupPr>
                        <m:e>
                          <m:d>
                            <m:dPr>
                              <m:begChr m:val="["/>
                              <m:endChr m:val="]"/>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5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5600" i="1">
                                          <a:effectLst/>
                                          <a:latin typeface="Cambria Math" panose="02040503050406030204" pitchFamily="18" charset="0"/>
                                          <a:ea typeface="DengXian" panose="02010600030101010101" pitchFamily="2" charset="-122"/>
                                          <a:cs typeface="Times New Roman" panose="02020603050405020304" pitchFamily="18" charset="0"/>
                                        </a:rPr>
                                        <m:t>−</m:t>
                                      </m:r>
                                      <m:r>
                                        <a:rPr lang="en-ID" sz="5600" i="1">
                                          <a:effectLst/>
                                          <a:latin typeface="Cambria Math" panose="02040503050406030204" pitchFamily="18" charset="0"/>
                                          <a:ea typeface="DengXian" panose="02010600030101010101" pitchFamily="2" charset="-122"/>
                                          <a:cs typeface="Times New Roman" panose="02020603050405020304" pitchFamily="18" charset="0"/>
                                        </a:rPr>
                                        <m:t>𝑥</m:t>
                                      </m:r>
                                    </m:sup>
                                  </m:sSup>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5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5600" i="1">
                                                  <a:effectLst/>
                                                  <a:latin typeface="Cambria Math" panose="02040503050406030204" pitchFamily="18" charset="0"/>
                                                  <a:ea typeface="DengXian" panose="02010600030101010101" pitchFamily="2" charset="-122"/>
                                                  <a:cs typeface="Times New Roman" panose="02020603050405020304" pitchFamily="18" charset="0"/>
                                                </a:rPr>
                                                <m:t>𝑤𝑥</m:t>
                                              </m:r>
                                            </m:e>
                                          </m:d>
                                        </m:e>
                                      </m:func>
                                    </m:e>
                                  </m:d>
                                </m:num>
                                <m:den>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1</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e>
                        <m:sub>
                          <m:r>
                            <a:rPr lang="id-ID" sz="56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de-DE" sz="5600" i="1">
                              <a:effectLst/>
                              <a:latin typeface="Cambria Math" panose="02040503050406030204" pitchFamily="18" charset="0"/>
                              <a:ea typeface="DengXian" panose="02010600030101010101" pitchFamily="2" charset="-122"/>
                              <a:cs typeface="Times New Roman" panose="02020603050405020304" pitchFamily="18" charset="0"/>
                            </a:rPr>
                            <m:t>∞</m:t>
                          </m:r>
                        </m:sup>
                      </m:sSubSup>
                    </m:oMath>
                    <m:oMath xmlns:m="http://schemas.openxmlformats.org/officeDocument/2006/math">
                      <m:r>
                        <m:rPr>
                          <m:aln/>
                        </m:rP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5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5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5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5600" i="1">
                                      <a:effectLst/>
                                      <a:latin typeface="Cambria Math" panose="02040503050406030204" pitchFamily="18" charset="0"/>
                                      <a:ea typeface="DengXian" panose="02010600030101010101" pitchFamily="2" charset="-122"/>
                                      <a:cs typeface="Times New Roman" panose="02020603050405020304" pitchFamily="18" charset="0"/>
                                    </a:rPr>
                                    <m:t>−∞</m:t>
                                  </m:r>
                                </m:sup>
                              </m:sSup>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5600" i="1">
                                              <a:effectLst/>
                                              <a:latin typeface="Cambria Math" panose="02040503050406030204" pitchFamily="18" charset="0"/>
                                              <a:ea typeface="DengXian" panose="02010600030101010101" pitchFamily="2" charset="-122"/>
                                              <a:cs typeface="Times New Roman" panose="02020603050405020304" pitchFamily="18" charset="0"/>
                                            </a:rPr>
                                            <m:t>∞</m:t>
                                          </m:r>
                                        </m:e>
                                      </m:d>
                                    </m:e>
                                  </m:func>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5600" i="1">
                                              <a:effectLst/>
                                              <a:latin typeface="Cambria Math" panose="02040503050406030204" pitchFamily="18" charset="0"/>
                                              <a:ea typeface="DengXian" panose="02010600030101010101" pitchFamily="2" charset="-122"/>
                                              <a:cs typeface="Times New Roman" panose="02020603050405020304" pitchFamily="18" charset="0"/>
                                            </a:rPr>
                                            <m:t>∞</m:t>
                                          </m:r>
                                        </m:e>
                                      </m:d>
                                    </m:e>
                                  </m:func>
                                </m:e>
                              </m:d>
                            </m:num>
                            <m:den>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+1</m:t>
                              </m:r>
                            </m:den>
                          </m:f>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56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5600" i="1">
                                      <a:effectLst/>
                                      <a:latin typeface="Cambria Math" panose="02040503050406030204" pitchFamily="18" charset="0"/>
                                      <a:ea typeface="DengXian" panose="02010600030101010101" pitchFamily="2" charset="-122"/>
                                      <a:cs typeface="Times New Roman" panose="02020603050405020304" pitchFamily="18" charset="0"/>
                                    </a:rPr>
                                    <m:t>0</m:t>
                                  </m:r>
                                </m:sup>
                              </m:sSup>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5600" i="1">
                                              <a:effectLst/>
                                              <a:latin typeface="Cambria Math" panose="02040503050406030204" pitchFamily="18" charset="0"/>
                                              <a:ea typeface="DengXian" panose="02010600030101010101" pitchFamily="2" charset="-122"/>
                                              <a:cs typeface="Times New Roman" panose="02020603050405020304" pitchFamily="18" charset="0"/>
                                            </a:rPr>
                                            <m:t>0</m:t>
                                          </m:r>
                                        </m:e>
                                      </m:d>
                                    </m:e>
                                  </m:func>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id-ID" sz="5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de-DE" sz="5600" i="1">
                                              <a:effectLst/>
                                              <a:latin typeface="Cambria Math" panose="02040503050406030204" pitchFamily="18" charset="0"/>
                                              <a:ea typeface="DengXian" panose="02010600030101010101" pitchFamily="2" charset="-122"/>
                                              <a:cs typeface="Times New Roman" panose="02020603050405020304" pitchFamily="18" charset="0"/>
                                            </a:rPr>
                                            <m:t>0</m:t>
                                          </m:r>
                                        </m:e>
                                      </m:d>
                                    </m:e>
                                  </m:func>
                                </m:e>
                              </m:d>
                            </m:num>
                            <m:den>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m:oMath xmlns:m="http://schemas.openxmlformats.org/officeDocument/2006/math">
                      <m:r>
                        <m:rPr>
                          <m:aln/>
                        </m:rP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
                        <a:rPr lang="en-GB" sz="5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56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+1</m:t>
                          </m:r>
                        </m:den>
                      </m:f>
                      <m:rad>
                        <m:radPr>
                          <m:degHide m:val="on"/>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5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5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5600" i="1">
                              <a:effectLst/>
                              <a:latin typeface="Cambria Math" panose="02040503050406030204" pitchFamily="18" charset="0"/>
                              <a:ea typeface="DengXian" panose="02010600030101010101" pitchFamily="2" charset="-122"/>
                              <a:cs typeface="Times New Roman" panose="02020603050405020304" pitchFamily="18" charset="0"/>
                            </a:rPr>
                            <m:t>0−(0−1)</m:t>
                          </m:r>
                        </m:e>
                      </m:d>
                    </m:oMath>
                    <m:oMath xmlns:m="http://schemas.openxmlformats.org/officeDocument/2006/math">
                      <m:r>
                        <m:rPr>
                          <m:aln/>
                        </m:rPr>
                        <a:rPr lang="en-GB" sz="56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5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56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5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56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ID" sz="5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56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en-ID" sz="5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ID" sz="56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3858" y="1777285"/>
                <a:ext cx="5782142" cy="4893970"/>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409858" y="2074459"/>
                <a:ext cx="5782142" cy="410797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d-ID" sz="1800">
                    <a:effectLst/>
                    <a:latin typeface="Times New Roman" panose="02020603050405020304" pitchFamily="18" charset="0"/>
                    <a:ea typeface="DengXian" panose="02010600030101010101" pitchFamily="2" charset="-122"/>
                    <a:cs typeface="Arial" panose="020B0604020202020204" pitchFamily="34" charset="0"/>
                  </a:rPr>
                  <a:t>Sehingga, transformasi Fourier Cosinus dari </a:t>
                </a:r>
                <a14:m>
                  <m:oMath xmlns:m="http://schemas.openxmlformats.org/officeDocument/2006/math">
                    <m:r>
                      <a:rPr lang="id-ID"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r>
                          <a:rPr lang="id-ID" sz="18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id-ID" sz="1800">
                    <a:effectLst/>
                    <a:latin typeface="Times New Roman" panose="02020603050405020304" pitchFamily="18" charset="0"/>
                    <a:ea typeface="DengXian" panose="02010600030101010101" pitchFamily="2" charset="-122"/>
                    <a:cs typeface="Arial" panose="020B0604020202020204" pitchFamily="34" charset="0"/>
                  </a:rPr>
                  <a:t>adalah </a:t>
                </a:r>
                <a:endParaRPr lang="en-US" sz="1800">
                  <a:effectLst/>
                  <a:latin typeface="Times New Roman" panose="02020603050405020304" pitchFamily="18" charset="0"/>
                  <a:ea typeface="DengXian" panose="02010600030101010101" pitchFamily="2" charset="-122"/>
                  <a:cs typeface="Arial" panose="020B0604020202020204" pitchFamily="34" charset="0"/>
                </a:endParaRPr>
              </a:p>
              <a:p>
                <a14:m>
                  <m:oMath xmlns:m="http://schemas.openxmlformats.org/officeDocument/2006/math">
                    <m:sSub>
                      <m:sSub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id-ID" sz="1800" i="1">
                            <a:effectLst/>
                            <a:latin typeface="Cambria Math" panose="02040503050406030204" pitchFamily="18" charset="0"/>
                            <a:ea typeface="DengXian" panose="02010600030101010101" pitchFamily="2" charset="-122"/>
                            <a:cs typeface="Times New Roman" panose="02020603050405020304" pitchFamily="18" charset="0"/>
                          </a:rPr>
                          <m:t>ℱ</m:t>
                        </m:r>
                      </m:e>
                      <m:sub>
                        <m:r>
                          <a:rPr lang="id-ID" sz="1800" i="1">
                            <a:effectLst/>
                            <a:latin typeface="Cambria Math" panose="02040503050406030204" pitchFamily="18" charset="0"/>
                            <a:ea typeface="DengXian" panose="02010600030101010101" pitchFamily="2" charset="-122"/>
                            <a:cs typeface="Times New Roman" panose="02020603050405020304" pitchFamily="18" charset="0"/>
                          </a:rPr>
                          <m:t>𝑐</m:t>
                        </m:r>
                      </m:sub>
                    </m:sSub>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r>
                              <a:rPr lang="id-ID" sz="18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1800" i="1">
                            <a:effectLst/>
                            <a:latin typeface="Cambria Math" panose="02040503050406030204" pitchFamily="18" charset="0"/>
                            <a:ea typeface="DengXian" panose="02010600030101010101" pitchFamily="2" charset="-122"/>
                            <a:cs typeface="Times New Roman" panose="02020603050405020304" pitchFamily="18" charset="0"/>
                          </a:rPr>
                          <m:t> </m:t>
                        </m:r>
                      </m:e>
                    </m:d>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8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id-ID" sz="18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id-ID"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18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id-ID" sz="18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id-ID"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id-ID" sz="18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a14:m>
                <a:r>
                  <a:rPr lang="id-ID" sz="1800">
                    <a:effectLst/>
                    <a:latin typeface="Times New Roman" panose="02020603050405020304" pitchFamily="18" charset="0"/>
                    <a:ea typeface="DengXian" panose="02010600030101010101" pitchFamily="2" charset="-122"/>
                    <a:cs typeface="Arial" panose="020B0604020202020204" pitchFamily="34" charset="0"/>
                  </a:rPr>
                  <a:t>.</a:t>
                </a:r>
                <a:endParaRPr lang="en-US" sz="1800">
                  <a:latin typeface="Times New Roman" panose="02020603050405020304" pitchFamily="18" charset="0"/>
                  <a:ea typeface="DengXian" panose="02010600030101010101" pitchFamily="2" charset="-122"/>
                  <a:cs typeface="Arial" panose="020B0604020202020204" pitchFamily="34" charset="0"/>
                </a:endParaRPr>
              </a:p>
              <a:p>
                <a:endParaRPr lang="en-ID" sz="1800">
                  <a:effectLst/>
                  <a:latin typeface="Calibri" panose="020F0502020204030204" pitchFamily="34" charset="0"/>
                  <a:ea typeface="DengXian" panose="02010600030101010101" pitchFamily="2" charset="-122"/>
                  <a:cs typeface="Arial" panose="020B0604020202020204" pitchFamily="34" charset="0"/>
                </a:endParaRPr>
              </a:p>
              <a:p>
                <a:pPr algn="just"/>
                <a:endParaRPr lang="en-ID" sz="1800">
                  <a:effectLst/>
                  <a:latin typeface="Calibri" panose="020F0502020204030204" pitchFamily="34" charset="0"/>
                  <a:ea typeface="DengXian" panose="02010600030101010101" pitchFamily="2" charset="-122"/>
                  <a:cs typeface="Arial" panose="020B0604020202020204" pitchFamily="34" charset="0"/>
                </a:endParaRPr>
              </a:p>
              <a:p>
                <a:pPr algn="just"/>
                <a:endParaRPr lang="en-GB" sz="1600"/>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409858" y="2074459"/>
                <a:ext cx="5782142" cy="4107977"/>
              </a:xfrm>
              <a:prstGeom prst="rect">
                <a:avLst/>
              </a:prstGeom>
              <a:blipFill>
                <a:blip r:embed="rId4"/>
                <a:stretch>
                  <a:fillRect l="-84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Text Box 49">
            <a:extLst>
              <a:ext uri="{FF2B5EF4-FFF2-40B4-BE49-F238E27FC236}">
                <a16:creationId xmlns:a16="http://schemas.microsoft.com/office/drawing/2014/main" id="{589281F3-5796-46E8-9338-E2A3954F097F}"/>
              </a:ext>
            </a:extLst>
          </p:cNvPr>
          <p:cNvSpPr txBox="1">
            <a:spLocks noChangeArrowheads="1"/>
          </p:cNvSpPr>
          <p:nvPr/>
        </p:nvSpPr>
        <p:spPr bwMode="auto">
          <a:xfrm>
            <a:off x="11296846" y="3789169"/>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(3.2)</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sp>
        <p:nvSpPr>
          <p:cNvPr id="12" name="Slide Number Placeholder 3">
            <a:extLst>
              <a:ext uri="{FF2B5EF4-FFF2-40B4-BE49-F238E27FC236}">
                <a16:creationId xmlns:a16="http://schemas.microsoft.com/office/drawing/2014/main" id="{C7EFBFB3-1AD7-4023-A1CF-FF3155C77567}"/>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//21</a:t>
            </a:r>
          </a:p>
        </p:txBody>
      </p:sp>
    </p:spTree>
    <p:extLst>
      <p:ext uri="{BB962C8B-B14F-4D97-AF65-F5344CB8AC3E}">
        <p14:creationId xmlns:p14="http://schemas.microsoft.com/office/powerpoint/2010/main" val="144186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3858" y="1957588"/>
                <a:ext cx="5782142" cy="4555853"/>
              </a:xfrm>
            </p:spPr>
            <p:txBody>
              <a:bodyPr>
                <a:normAutofit fontScale="25000" lnSpcReduction="20000"/>
              </a:bodyPr>
              <a:lstStyle/>
              <a:p>
                <a:pPr marL="180340" algn="just">
                  <a:lnSpc>
                    <a:spcPct val="107000"/>
                  </a:lnSpc>
                </a:pPr>
                <a:endParaRPr lang="en-ID" sz="1600">
                  <a:effectLst/>
                  <a:latin typeface="Calibri" panose="020F0502020204030204" pitchFamily="34" charset="0"/>
                  <a:ea typeface="DengXian" panose="02010600030101010101" pitchFamily="2" charset="-122"/>
                  <a:cs typeface="Arial" panose="020B0604020202020204" pitchFamily="34" charset="0"/>
                </a:endParaRPr>
              </a:p>
              <a:p>
                <a:endParaRPr lang="en-US" sz="5600"/>
              </a:p>
              <a:p>
                <a:pPr algn="just"/>
                <a:endParaRPr lang="en-US" sz="5600"/>
              </a:p>
              <a:p>
                <a:pPr algn="l"/>
                <a:r>
                  <a:rPr lang="id-ID" sz="5600"/>
                  <a:t>Substitusi persamaan (3.</a:t>
                </a:r>
                <a:r>
                  <a:rPr lang="en-US" sz="5600"/>
                  <a:t>2</a:t>
                </a:r>
                <a:r>
                  <a:rPr lang="id-ID" sz="5600"/>
                  <a:t>) ke dalam persamaan (3.</a:t>
                </a:r>
                <a:r>
                  <a:rPr lang="en-US" sz="5600"/>
                  <a:t>1</a:t>
                </a:r>
                <a:r>
                  <a:rPr lang="id-ID" sz="5600"/>
                  <a:t>)</a:t>
                </a:r>
                <a:endParaRPr lang="en-US" sz="5600"/>
              </a:p>
              <a:p>
                <a:pPr algn="just"/>
                <a:endParaRPr lang="en-ID" sz="5600"/>
              </a:p>
              <a:p>
                <a:pPr/>
                <a14:m>
                  <m:oMathPara xmlns:m="http://schemas.openxmlformats.org/officeDocument/2006/math">
                    <m:oMathParaPr>
                      <m:jc m:val="centerGroup"/>
                    </m:oMathParaPr>
                    <m:oMath xmlns:m="http://schemas.openxmlformats.org/officeDocument/2006/math">
                      <m:sSub>
                        <m:sSubPr>
                          <m:ctrlPr>
                            <a:rPr lang="en-ID" sz="6400" i="1">
                              <a:latin typeface="Cambria Math" panose="02040503050406030204" pitchFamily="18" charset="0"/>
                            </a:rPr>
                          </m:ctrlPr>
                        </m:sSubPr>
                        <m:e>
                          <m:acc>
                            <m:accPr>
                              <m:chr m:val="̂"/>
                              <m:ctrlPr>
                                <a:rPr lang="en-ID" sz="6400" i="1">
                                  <a:latin typeface="Cambria Math" panose="02040503050406030204" pitchFamily="18" charset="0"/>
                                </a:rPr>
                              </m:ctrlPr>
                            </m:accPr>
                            <m:e>
                              <m:r>
                                <a:rPr lang="en-ID" sz="6400" i="1">
                                  <a:latin typeface="Cambria Math" panose="02040503050406030204" pitchFamily="18" charset="0"/>
                                </a:rPr>
                                <m:t>𝑓</m:t>
                              </m:r>
                            </m:e>
                          </m:acc>
                        </m:e>
                        <m:sub>
                          <m:r>
                            <a:rPr lang="en-ID" sz="6400" i="1">
                              <a:latin typeface="Cambria Math" panose="02040503050406030204" pitchFamily="18" charset="0"/>
                            </a:rPr>
                            <m:t>𝑠</m:t>
                          </m:r>
                        </m:sub>
                      </m:sSub>
                      <m:d>
                        <m:dPr>
                          <m:begChr m:val="{"/>
                          <m:endChr m:val="}"/>
                          <m:ctrlPr>
                            <a:rPr lang="en-ID" sz="6400" i="1">
                              <a:latin typeface="Cambria Math" panose="02040503050406030204" pitchFamily="18" charset="0"/>
                            </a:rPr>
                          </m:ctrlPr>
                        </m:dPr>
                        <m:e>
                          <m:sSup>
                            <m:sSupPr>
                              <m:ctrlPr>
                                <a:rPr lang="en-ID" sz="6400" i="1">
                                  <a:latin typeface="Cambria Math" panose="02040503050406030204" pitchFamily="18" charset="0"/>
                                </a:rPr>
                              </m:ctrlPr>
                            </m:sSupPr>
                            <m:e>
                              <m:r>
                                <a:rPr lang="en-US" sz="6400" b="0" i="1" smtClean="0">
                                  <a:latin typeface="Cambria Math" panose="02040503050406030204" pitchFamily="18" charset="0"/>
                                </a:rPr>
                                <m:t>𝑒</m:t>
                              </m:r>
                            </m:e>
                            <m:sup>
                              <m:r>
                                <a:rPr lang="en-ID" sz="6400" i="1">
                                  <a:latin typeface="Cambria Math" panose="02040503050406030204" pitchFamily="18" charset="0"/>
                                </a:rPr>
                                <m:t>−</m:t>
                              </m:r>
                              <m:r>
                                <a:rPr lang="en-ID" sz="6400" i="1">
                                  <a:latin typeface="Cambria Math" panose="02040503050406030204" pitchFamily="18" charset="0"/>
                                </a:rPr>
                                <m:t>𝑥</m:t>
                              </m:r>
                            </m:sup>
                          </m:sSup>
                          <m:r>
                            <a:rPr lang="en-ID" sz="6400">
                              <a:latin typeface="Cambria Math" panose="02040503050406030204" pitchFamily="18" charset="0"/>
                            </a:rPr>
                            <m:t> </m:t>
                          </m:r>
                        </m:e>
                      </m:d>
                      <m:r>
                        <m:rPr>
                          <m:aln/>
                        </m:rPr>
                        <a:rPr lang="en-GB" sz="6400" i="1">
                          <a:latin typeface="Cambria Math" panose="02040503050406030204" pitchFamily="18" charset="0"/>
                        </a:rPr>
                        <m:t>=</m:t>
                      </m:r>
                      <m:f>
                        <m:fPr>
                          <m:ctrlPr>
                            <a:rPr lang="en-ID" sz="6400" i="1">
                              <a:latin typeface="Cambria Math" panose="02040503050406030204" pitchFamily="18" charset="0"/>
                            </a:rPr>
                          </m:ctrlPr>
                        </m:fPr>
                        <m:num>
                          <m:r>
                            <a:rPr lang="en-GB" sz="6400" i="1">
                              <a:latin typeface="Cambria Math" panose="02040503050406030204" pitchFamily="18" charset="0"/>
                            </a:rPr>
                            <m:t>1</m:t>
                          </m:r>
                        </m:num>
                        <m:den>
                          <m:r>
                            <a:rPr lang="en-GB" sz="6400" i="1">
                              <a:latin typeface="Cambria Math" panose="02040503050406030204" pitchFamily="18" charset="0"/>
                            </a:rPr>
                            <m:t>𝑤</m:t>
                          </m:r>
                        </m:den>
                      </m:f>
                      <m:d>
                        <m:dPr>
                          <m:begChr m:val="["/>
                          <m:endChr m:val="]"/>
                          <m:ctrlPr>
                            <a:rPr lang="en-ID" sz="6400" i="1">
                              <a:latin typeface="Cambria Math" panose="02040503050406030204" pitchFamily="18" charset="0"/>
                            </a:rPr>
                          </m:ctrlPr>
                        </m:dPr>
                        <m:e>
                          <m:sSub>
                            <m:sSubPr>
                              <m:ctrlPr>
                                <a:rPr lang="en-ID" sz="6400" i="1">
                                  <a:latin typeface="Cambria Math" panose="02040503050406030204" pitchFamily="18" charset="0"/>
                                </a:rPr>
                              </m:ctrlPr>
                            </m:sSubPr>
                            <m:e>
                              <m:acc>
                                <m:accPr>
                                  <m:chr m:val="̂"/>
                                  <m:ctrlPr>
                                    <a:rPr lang="en-ID" sz="6400" i="1">
                                      <a:latin typeface="Cambria Math" panose="02040503050406030204" pitchFamily="18" charset="0"/>
                                    </a:rPr>
                                  </m:ctrlPr>
                                </m:accPr>
                                <m:e>
                                  <m:r>
                                    <a:rPr lang="en-ID" sz="6400" i="1">
                                      <a:latin typeface="Cambria Math" panose="02040503050406030204" pitchFamily="18" charset="0"/>
                                    </a:rPr>
                                    <m:t>𝑓</m:t>
                                  </m:r>
                                </m:e>
                              </m:acc>
                            </m:e>
                            <m:sub>
                              <m:r>
                                <a:rPr lang="en-ID" sz="6400" i="1">
                                  <a:latin typeface="Cambria Math" panose="02040503050406030204" pitchFamily="18" charset="0"/>
                                </a:rPr>
                                <m:t>𝑐</m:t>
                              </m:r>
                            </m:sub>
                          </m:sSub>
                          <m:d>
                            <m:dPr>
                              <m:begChr m:val="{"/>
                              <m:endChr m:val="}"/>
                              <m:ctrlPr>
                                <a:rPr lang="en-ID" sz="6400" i="1">
                                  <a:latin typeface="Cambria Math" panose="02040503050406030204" pitchFamily="18" charset="0"/>
                                </a:rPr>
                              </m:ctrlPr>
                            </m:dPr>
                            <m:e>
                              <m:sSup>
                                <m:sSupPr>
                                  <m:ctrlPr>
                                    <a:rPr lang="en-ID" sz="6400" i="1">
                                      <a:latin typeface="Cambria Math" panose="02040503050406030204" pitchFamily="18" charset="0"/>
                                    </a:rPr>
                                  </m:ctrlPr>
                                </m:sSupPr>
                                <m:e>
                                  <m:r>
                                    <a:rPr lang="en-ID" sz="6400" i="1">
                                      <a:latin typeface="Cambria Math" panose="02040503050406030204" pitchFamily="18" charset="0"/>
                                    </a:rPr>
                                    <m:t>−</m:t>
                                  </m:r>
                                  <m:r>
                                    <a:rPr lang="en-US" sz="6400" b="0" i="1" smtClean="0">
                                      <a:latin typeface="Cambria Math" panose="02040503050406030204" pitchFamily="18" charset="0"/>
                                    </a:rPr>
                                    <m:t>𝑒</m:t>
                                  </m:r>
                                </m:e>
                                <m:sup>
                                  <m:r>
                                    <a:rPr lang="en-ID" sz="6400" i="1">
                                      <a:latin typeface="Cambria Math" panose="02040503050406030204" pitchFamily="18" charset="0"/>
                                    </a:rPr>
                                    <m:t>−</m:t>
                                  </m:r>
                                  <m:r>
                                    <a:rPr lang="en-ID" sz="6400" i="1">
                                      <a:latin typeface="Cambria Math" panose="02040503050406030204" pitchFamily="18" charset="0"/>
                                    </a:rPr>
                                    <m:t>𝑥</m:t>
                                  </m:r>
                                </m:sup>
                              </m:sSup>
                              <m:r>
                                <a:rPr lang="en-ID" sz="6400">
                                  <a:latin typeface="Cambria Math" panose="02040503050406030204" pitchFamily="18" charset="0"/>
                                </a:rPr>
                                <m:t> </m:t>
                              </m:r>
                            </m:e>
                          </m:d>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e>
                      </m:d>
                    </m:oMath>
                    <m:oMath xmlns:m="http://schemas.openxmlformats.org/officeDocument/2006/math">
                      <m:r>
                        <m:rPr>
                          <m:aln/>
                        </m:rPr>
                        <a:rPr lang="en-GB" sz="6400" i="1">
                          <a:latin typeface="Cambria Math" panose="02040503050406030204" pitchFamily="18" charset="0"/>
                        </a:rPr>
                        <m:t>=</m:t>
                      </m:r>
                      <m:f>
                        <m:fPr>
                          <m:ctrlPr>
                            <a:rPr lang="en-ID" sz="6400" i="1">
                              <a:latin typeface="Cambria Math" panose="02040503050406030204" pitchFamily="18" charset="0"/>
                            </a:rPr>
                          </m:ctrlPr>
                        </m:fPr>
                        <m:num>
                          <m:r>
                            <a:rPr lang="en-GB" sz="6400" i="1">
                              <a:latin typeface="Cambria Math" panose="02040503050406030204" pitchFamily="18" charset="0"/>
                            </a:rPr>
                            <m:t>1</m:t>
                          </m:r>
                        </m:num>
                        <m:den>
                          <m:r>
                            <a:rPr lang="en-GB" sz="6400" i="1">
                              <a:latin typeface="Cambria Math" panose="02040503050406030204" pitchFamily="18" charset="0"/>
                            </a:rPr>
                            <m:t>𝑤</m:t>
                          </m:r>
                        </m:den>
                      </m:f>
                      <m:d>
                        <m:dPr>
                          <m:begChr m:val="["/>
                          <m:endChr m:val="]"/>
                          <m:ctrlPr>
                            <a:rPr lang="en-ID" sz="6400" i="1">
                              <a:latin typeface="Cambria Math" panose="02040503050406030204" pitchFamily="18" charset="0"/>
                            </a:rPr>
                          </m:ctrlPr>
                        </m:dPr>
                        <m:e>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d>
                            <m:dPr>
                              <m:ctrlPr>
                                <a:rPr lang="en-ID" sz="6400" i="1">
                                  <a:latin typeface="Cambria Math" panose="02040503050406030204" pitchFamily="18" charset="0"/>
                                </a:rPr>
                              </m:ctrlPr>
                            </m:dPr>
                            <m:e>
                              <m:f>
                                <m:fPr>
                                  <m:ctrlPr>
                                    <a:rPr lang="en-ID" sz="6400" i="1">
                                      <a:latin typeface="Cambria Math" panose="02040503050406030204" pitchFamily="18" charset="0"/>
                                    </a:rPr>
                                  </m:ctrlPr>
                                </m:fPr>
                                <m:num>
                                  <m:r>
                                    <a:rPr lang="en-GB" sz="6400" i="1">
                                      <a:latin typeface="Cambria Math" panose="02040503050406030204" pitchFamily="18" charset="0"/>
                                    </a:rPr>
                                    <m:t>1</m:t>
                                  </m:r>
                                </m:num>
                                <m:den>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m:t>
                                  </m:r>
                                </m:den>
                              </m:f>
                            </m:e>
                          </m:d>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e>
                      </m:d>
                    </m:oMath>
                    <m:oMath xmlns:m="http://schemas.openxmlformats.org/officeDocument/2006/math">
                      <m:r>
                        <m:rPr>
                          <m:aln/>
                        </m:rPr>
                        <a:rPr lang="en-GB" sz="6400" i="1">
                          <a:latin typeface="Cambria Math" panose="02040503050406030204" pitchFamily="18" charset="0"/>
                        </a:rPr>
                        <m:t>=</m:t>
                      </m:r>
                      <m:f>
                        <m:fPr>
                          <m:ctrlPr>
                            <a:rPr lang="en-ID" sz="6400" i="1">
                              <a:latin typeface="Cambria Math" panose="02040503050406030204" pitchFamily="18" charset="0"/>
                            </a:rPr>
                          </m:ctrlPr>
                        </m:fPr>
                        <m:num>
                          <m:r>
                            <a:rPr lang="en-GB" sz="6400" i="1">
                              <a:latin typeface="Cambria Math" panose="02040503050406030204" pitchFamily="18" charset="0"/>
                            </a:rPr>
                            <m:t>1</m:t>
                          </m:r>
                        </m:num>
                        <m:den>
                          <m:r>
                            <a:rPr lang="en-GB" sz="6400" i="1">
                              <a:latin typeface="Cambria Math" panose="02040503050406030204" pitchFamily="18" charset="0"/>
                            </a:rPr>
                            <m:t>𝑤</m:t>
                          </m:r>
                        </m:den>
                      </m:f>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d>
                        <m:dPr>
                          <m:begChr m:val="["/>
                          <m:endChr m:val="]"/>
                          <m:ctrlPr>
                            <a:rPr lang="en-ID" sz="6400" i="1">
                              <a:latin typeface="Cambria Math" panose="02040503050406030204" pitchFamily="18" charset="0"/>
                            </a:rPr>
                          </m:ctrlPr>
                        </m:dPr>
                        <m:e>
                          <m:r>
                            <a:rPr lang="en-GB" sz="6400" i="1">
                              <a:latin typeface="Cambria Math" panose="02040503050406030204" pitchFamily="18" charset="0"/>
                            </a:rPr>
                            <m:t>−</m:t>
                          </m:r>
                          <m:d>
                            <m:dPr>
                              <m:ctrlPr>
                                <a:rPr lang="en-ID" sz="6400" i="1">
                                  <a:latin typeface="Cambria Math" panose="02040503050406030204" pitchFamily="18" charset="0"/>
                                </a:rPr>
                              </m:ctrlPr>
                            </m:dPr>
                            <m:e>
                              <m:f>
                                <m:fPr>
                                  <m:ctrlPr>
                                    <a:rPr lang="en-ID" sz="6400" i="1">
                                      <a:latin typeface="Cambria Math" panose="02040503050406030204" pitchFamily="18" charset="0"/>
                                    </a:rPr>
                                  </m:ctrlPr>
                                </m:fPr>
                                <m:num>
                                  <m:r>
                                    <a:rPr lang="en-GB" sz="6400" i="1">
                                      <a:latin typeface="Cambria Math" panose="02040503050406030204" pitchFamily="18" charset="0"/>
                                    </a:rPr>
                                    <m:t>1</m:t>
                                  </m:r>
                                </m:num>
                                <m:den>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m:t>
                                  </m:r>
                                </m:den>
                              </m:f>
                            </m:e>
                          </m:d>
                          <m:r>
                            <a:rPr lang="id-ID" sz="6400" i="1">
                              <a:latin typeface="Cambria Math" panose="02040503050406030204" pitchFamily="18" charset="0"/>
                            </a:rPr>
                            <m:t>+1</m:t>
                          </m:r>
                        </m:e>
                      </m:d>
                    </m:oMath>
                    <m:oMath xmlns:m="http://schemas.openxmlformats.org/officeDocument/2006/math">
                      <m:r>
                        <m:rPr>
                          <m:aln/>
                        </m:rPr>
                        <a:rPr lang="en-GB" sz="6400" i="1">
                          <a:latin typeface="Cambria Math" panose="02040503050406030204" pitchFamily="18" charset="0"/>
                        </a:rPr>
                        <m:t>=</m:t>
                      </m:r>
                      <m:f>
                        <m:fPr>
                          <m:ctrlPr>
                            <a:rPr lang="en-ID" sz="6400" i="1">
                              <a:latin typeface="Cambria Math" panose="02040503050406030204" pitchFamily="18" charset="0"/>
                            </a:rPr>
                          </m:ctrlPr>
                        </m:fPr>
                        <m:num>
                          <m:r>
                            <a:rPr lang="en-GB" sz="6400" i="1">
                              <a:latin typeface="Cambria Math" panose="02040503050406030204" pitchFamily="18" charset="0"/>
                            </a:rPr>
                            <m:t>1</m:t>
                          </m:r>
                        </m:num>
                        <m:den>
                          <m:r>
                            <a:rPr lang="en-GB" sz="6400" i="1">
                              <a:latin typeface="Cambria Math" panose="02040503050406030204" pitchFamily="18" charset="0"/>
                            </a:rPr>
                            <m:t>𝑤</m:t>
                          </m:r>
                        </m:den>
                      </m:f>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d>
                        <m:dPr>
                          <m:begChr m:val="["/>
                          <m:endChr m:val="]"/>
                          <m:ctrlPr>
                            <a:rPr lang="en-ID" sz="6400" i="1">
                              <a:latin typeface="Cambria Math" panose="02040503050406030204" pitchFamily="18" charset="0"/>
                            </a:rPr>
                          </m:ctrlPr>
                        </m:dPr>
                        <m:e>
                          <m:f>
                            <m:fPr>
                              <m:ctrlPr>
                                <a:rPr lang="en-ID" sz="6400" i="1">
                                  <a:latin typeface="Cambria Math" panose="02040503050406030204" pitchFamily="18" charset="0"/>
                                </a:rPr>
                              </m:ctrlPr>
                            </m:fPr>
                            <m:num>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+1−1</m:t>
                              </m:r>
                            </m:num>
                            <m:den>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m:t>
                              </m:r>
                            </m:den>
                          </m:f>
                        </m:e>
                      </m:d>
                    </m:oMath>
                    <m:oMath xmlns:m="http://schemas.openxmlformats.org/officeDocument/2006/math">
                      <m:r>
                        <m:rPr>
                          <m:aln/>
                        </m:rPr>
                        <a:rPr lang="en-GB" sz="6400" i="1">
                          <a:latin typeface="Cambria Math" panose="02040503050406030204" pitchFamily="18" charset="0"/>
                        </a:rPr>
                        <m:t>=</m:t>
                      </m:r>
                      <m:f>
                        <m:fPr>
                          <m:ctrlPr>
                            <a:rPr lang="en-ID" sz="6400" i="1">
                              <a:latin typeface="Cambria Math" panose="02040503050406030204" pitchFamily="18" charset="0"/>
                            </a:rPr>
                          </m:ctrlPr>
                        </m:fPr>
                        <m:num>
                          <m:r>
                            <a:rPr lang="en-GB" sz="6400" i="1">
                              <a:latin typeface="Cambria Math" panose="02040503050406030204" pitchFamily="18" charset="0"/>
                            </a:rPr>
                            <m:t>1</m:t>
                          </m:r>
                        </m:num>
                        <m:den>
                          <m:r>
                            <a:rPr lang="en-GB" sz="6400" i="1">
                              <a:latin typeface="Cambria Math" panose="02040503050406030204" pitchFamily="18" charset="0"/>
                            </a:rPr>
                            <m:t>𝑤</m:t>
                          </m:r>
                        </m:den>
                      </m:f>
                      <m: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d>
                        <m:dPr>
                          <m:begChr m:val="["/>
                          <m:endChr m:val="]"/>
                          <m:ctrlPr>
                            <a:rPr lang="en-ID" sz="6400" i="1">
                              <a:latin typeface="Cambria Math" panose="02040503050406030204" pitchFamily="18" charset="0"/>
                            </a:rPr>
                          </m:ctrlPr>
                        </m:dPr>
                        <m:e>
                          <m:f>
                            <m:fPr>
                              <m:ctrlPr>
                                <a:rPr lang="en-ID" sz="6400" i="1">
                                  <a:latin typeface="Cambria Math" panose="02040503050406030204" pitchFamily="18" charset="0"/>
                                </a:rPr>
                              </m:ctrlPr>
                            </m:fPr>
                            <m:num>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num>
                            <m:den>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m:t>
                              </m:r>
                            </m:den>
                          </m:f>
                        </m:e>
                      </m:d>
                    </m:oMath>
                  </m:oMathPara>
                </a14:m>
                <a:endParaRPr lang="en-US" sz="6400" i="1"/>
              </a:p>
              <a:p>
                <a14:m>
                  <m:oMath xmlns:m="http://schemas.openxmlformats.org/officeDocument/2006/math">
                    <m:r>
                      <m:rPr>
                        <m:aln/>
                      </m:rPr>
                      <a:rPr lang="en-GB" sz="6400" i="1">
                        <a:latin typeface="Cambria Math" panose="02040503050406030204" pitchFamily="18" charset="0"/>
                      </a:rPr>
                      <m:t>=</m:t>
                    </m:r>
                    <m:rad>
                      <m:radPr>
                        <m:degHide m:val="on"/>
                        <m:ctrlPr>
                          <a:rPr lang="en-ID" sz="6400" i="1">
                            <a:latin typeface="Cambria Math" panose="02040503050406030204" pitchFamily="18" charset="0"/>
                          </a:rPr>
                        </m:ctrlPr>
                      </m:radPr>
                      <m:deg/>
                      <m:e>
                        <m:f>
                          <m:fPr>
                            <m:ctrlPr>
                              <a:rPr lang="en-ID" sz="6400" i="1">
                                <a:latin typeface="Cambria Math" panose="02040503050406030204" pitchFamily="18" charset="0"/>
                              </a:rPr>
                            </m:ctrlPr>
                          </m:fPr>
                          <m:num>
                            <m:r>
                              <a:rPr lang="id-ID" sz="6400" i="1">
                                <a:latin typeface="Cambria Math" panose="02040503050406030204" pitchFamily="18" charset="0"/>
                              </a:rPr>
                              <m:t>2</m:t>
                            </m:r>
                          </m:num>
                          <m:den>
                            <m:r>
                              <a:rPr lang="en-US" sz="6400" i="1">
                                <a:latin typeface="Cambria Math" panose="02040503050406030204" pitchFamily="18" charset="0"/>
                              </a:rPr>
                              <m:t>𝜋</m:t>
                            </m:r>
                          </m:den>
                        </m:f>
                      </m:e>
                    </m:rad>
                    <m:d>
                      <m:dPr>
                        <m:begChr m:val="["/>
                        <m:endChr m:val="]"/>
                        <m:ctrlPr>
                          <a:rPr lang="en-ID" sz="6400" i="1">
                            <a:latin typeface="Cambria Math" panose="02040503050406030204" pitchFamily="18" charset="0"/>
                          </a:rPr>
                        </m:ctrlPr>
                      </m:dPr>
                      <m:e>
                        <m:f>
                          <m:fPr>
                            <m:ctrlPr>
                              <a:rPr lang="en-ID" sz="6400" i="1">
                                <a:latin typeface="Cambria Math" panose="02040503050406030204" pitchFamily="18" charset="0"/>
                              </a:rPr>
                            </m:ctrlPr>
                          </m:fPr>
                          <m:num>
                            <m:r>
                              <a:rPr lang="en-ID" sz="6400" i="1">
                                <a:latin typeface="Cambria Math" panose="02040503050406030204" pitchFamily="18" charset="0"/>
                              </a:rPr>
                              <m:t>𝑤</m:t>
                            </m:r>
                          </m:num>
                          <m:den>
                            <m:sSup>
                              <m:sSupPr>
                                <m:ctrlPr>
                                  <a:rPr lang="en-ID" sz="6400" i="1">
                                    <a:latin typeface="Cambria Math" panose="02040503050406030204" pitchFamily="18" charset="0"/>
                                  </a:rPr>
                                </m:ctrlPr>
                              </m:sSupPr>
                              <m:e>
                                <m:r>
                                  <a:rPr lang="en-ID" sz="6400" i="1">
                                    <a:latin typeface="Cambria Math" panose="02040503050406030204" pitchFamily="18" charset="0"/>
                                  </a:rPr>
                                  <m:t>𝑤</m:t>
                                </m:r>
                              </m:e>
                              <m:sup>
                                <m:r>
                                  <a:rPr lang="en-ID" sz="6400" i="1">
                                    <a:latin typeface="Cambria Math" panose="02040503050406030204" pitchFamily="18" charset="0"/>
                                  </a:rPr>
                                  <m:t>2</m:t>
                                </m:r>
                              </m:sup>
                            </m:sSup>
                            <m:r>
                              <a:rPr lang="en-ID" sz="6400" i="1">
                                <a:latin typeface="Cambria Math" panose="02040503050406030204" pitchFamily="18" charset="0"/>
                              </a:rPr>
                              <m:t>+1</m:t>
                            </m:r>
                          </m:den>
                        </m:f>
                      </m:e>
                    </m:d>
                  </m:oMath>
                </a14:m>
                <a:r>
                  <a:rPr lang="en-ID" sz="6400"/>
                  <a:t> </a:t>
                </a:r>
              </a:p>
              <a:p>
                <a:pPr marL="180340" algn="just">
                  <a:lnSpc>
                    <a:spcPct val="150000"/>
                  </a:lnSpc>
                  <a:spcAft>
                    <a:spcPts val="800"/>
                  </a:spcAft>
                </a:pPr>
                <a:endParaRPr lang="en-ID" sz="2900">
                  <a:effectLst/>
                  <a:latin typeface="Calibri" panose="020F0502020204030204" pitchFamily="34" charset="0"/>
                  <a:ea typeface="DengXian" panose="02010600030101010101" pitchFamily="2" charset="-122"/>
                  <a:cs typeface="Arial" panose="020B0604020202020204" pitchFamily="34" charset="0"/>
                </a:endParaRPr>
              </a:p>
              <a:p>
                <a:pPr marL="180340" algn="just">
                  <a:lnSpc>
                    <a:spcPct val="150000"/>
                  </a:lnSpc>
                  <a:spcAft>
                    <a:spcPts val="800"/>
                  </a:spcAft>
                </a:pPr>
                <a:endParaRPr lang="en-ID" sz="1600">
                  <a:effectLst/>
                  <a:latin typeface="Calibri" panose="020F0502020204030204" pitchFamily="34" charset="0"/>
                  <a:ea typeface="DengXian" panose="02010600030101010101" pitchFamily="2" charset="-122"/>
                  <a:cs typeface="Arial" panose="020B0604020202020204" pitchFamily="34" charset="0"/>
                </a:endParaRPr>
              </a:p>
              <a:p>
                <a:pPr algn="l"/>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3858" y="1957588"/>
                <a:ext cx="5782142" cy="4555853"/>
              </a:xfrm>
              <a:blipFill>
                <a:blip r:embed="rId3"/>
                <a:stretch>
                  <a:fillRect l="-316" t="-402"/>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TF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387193" y="1957589"/>
                <a:ext cx="5490949"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de-DE" sz="1800">
                    <a:effectLst/>
                    <a:latin typeface="Times New Roman" panose="02020603050405020304" pitchFamily="18" charset="0"/>
                    <a:ea typeface="DengXian" panose="02010600030101010101" pitchFamily="2" charset="-122"/>
                    <a:cs typeface="Arial" panose="020B0604020202020204" pitchFamily="34" charset="0"/>
                  </a:rPr>
                  <a:t>Sehingga, transformasi Fourier Sinus dari </a:t>
                </a:r>
                <a14:m>
                  <m:oMath xmlns:m="http://schemas.openxmlformats.org/officeDocument/2006/math">
                    <m:r>
                      <a:rPr lang="en-ID" sz="18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ID" sz="18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18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1800" i="1">
                            <a:effectLst/>
                            <a:latin typeface="Cambria Math" panose="02040503050406030204" pitchFamily="18" charset="0"/>
                            <a:ea typeface="DengXian" panose="02010600030101010101" pitchFamily="2" charset="-122"/>
                            <a:cs typeface="Times New Roman" panose="02020603050405020304" pitchFamily="18" charset="0"/>
                          </a:rPr>
                          <m:t>−</m:t>
                        </m:r>
                        <m:r>
                          <a:rPr lang="en-ID" sz="1800" i="1">
                            <a:effectLst/>
                            <a:latin typeface="Cambria Math" panose="02040503050406030204" pitchFamily="18" charset="0"/>
                            <a:ea typeface="DengXian" panose="02010600030101010101" pitchFamily="2" charset="-122"/>
                            <a:cs typeface="Times New Roman" panose="02020603050405020304" pitchFamily="18" charset="0"/>
                          </a:rPr>
                          <m:t>𝑥</m:t>
                        </m:r>
                      </m:sup>
                    </m:sSup>
                  </m:oMath>
                </a14:m>
                <a:r>
                  <a:rPr lang="de-DE" sz="1800">
                    <a:effectLst/>
                    <a:latin typeface="Times New Roman" panose="02020603050405020304" pitchFamily="18" charset="0"/>
                    <a:ea typeface="DengXian" panose="02010600030101010101" pitchFamily="2" charset="-122"/>
                    <a:cs typeface="Arial" panose="020B0604020202020204" pitchFamily="34" charset="0"/>
                  </a:rPr>
                  <a:t> dengan bantuan informasi formula 3 dan perhitungan menggunakan persamaan (4a), ditemukan nilai dari</a:t>
                </a:r>
              </a:p>
              <a:p>
                <a:endParaRPr lang="de-DE" sz="2000">
                  <a:effectLst/>
                  <a:latin typeface="Times New Roman" panose="02020603050405020304" pitchFamily="18" charset="0"/>
                  <a:ea typeface="DengXian" panose="02010600030101010101" pitchFamily="2" charset="-122"/>
                  <a:cs typeface="Arial" panose="020B0604020202020204" pitchFamily="34" charset="0"/>
                </a:endParaRPr>
              </a:p>
              <a:p>
                <a:r>
                  <a:rPr lang="de-DE" sz="2000">
                    <a:effectLst/>
                    <a:latin typeface="Times New Roman" panose="02020603050405020304" pitchFamily="18" charset="0"/>
                    <a:ea typeface="DengXian" panose="02010600030101010101" pitchFamily="2" charset="-122"/>
                    <a:cs typeface="Arial" panose="020B0604020202020204" pitchFamily="34" charset="0"/>
                  </a:rPr>
                  <a:t> </a:t>
                </a:r>
                <a14:m>
                  <m:oMath xmlns:m="http://schemas.openxmlformats.org/officeDocument/2006/math">
                    <m:sSub>
                      <m:sSub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ID" sz="2000" i="1">
                                <a:effectLst/>
                                <a:latin typeface="Cambria Math" panose="02040503050406030204" pitchFamily="18" charset="0"/>
                                <a:ea typeface="DengXian" panose="02010600030101010101" pitchFamily="2" charset="-122"/>
                                <a:cs typeface="Times New Roman" panose="02020603050405020304" pitchFamily="18" charset="0"/>
                              </a:rPr>
                              <m:t>𝑓</m:t>
                            </m:r>
                          </m:e>
                        </m:acc>
                      </m:e>
                      <m:sub>
                        <m:r>
                          <a:rPr lang="en-ID" sz="2000" i="1">
                            <a:effectLst/>
                            <a:latin typeface="Cambria Math" panose="02040503050406030204" pitchFamily="18" charset="0"/>
                            <a:ea typeface="DengXian" panose="02010600030101010101" pitchFamily="2" charset="-122"/>
                            <a:cs typeface="Times New Roman" panose="02020603050405020304" pitchFamily="18" charset="0"/>
                          </a:rPr>
                          <m:t>𝑠</m:t>
                        </m:r>
                      </m:sub>
                    </m:sSub>
                    <m:d>
                      <m:dPr>
                        <m:begChr m:val="{"/>
                        <m:endChr m:val="}"/>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de-DE" sz="2000" i="1">
                                <a:effectLst/>
                                <a:latin typeface="Cambria Math" panose="02040503050406030204" pitchFamily="18" charset="0"/>
                                <a:ea typeface="DengXian" panose="02010600030101010101" pitchFamily="2" charset="-122"/>
                                <a:cs typeface="Times New Roman" panose="02020603050405020304" pitchFamily="18" charset="0"/>
                              </a:rPr>
                              <m:t>ⅇ</m:t>
                            </m:r>
                          </m:e>
                          <m:sup>
                            <m:r>
                              <a:rPr lang="de-DE" sz="2000" i="1">
                                <a:effectLst/>
                                <a:latin typeface="Cambria Math" panose="02040503050406030204" pitchFamily="18" charset="0"/>
                                <a:ea typeface="DengXian" panose="02010600030101010101" pitchFamily="2" charset="-122"/>
                                <a:cs typeface="Times New Roman" panose="02020603050405020304" pitchFamily="18" charset="0"/>
                              </a:rPr>
                              <m:t>−</m:t>
                            </m:r>
                            <m:r>
                              <a:rPr lang="en-ID" sz="2000" i="1">
                                <a:effectLst/>
                                <a:latin typeface="Cambria Math" panose="02040503050406030204" pitchFamily="18" charset="0"/>
                                <a:ea typeface="DengXian" panose="02010600030101010101" pitchFamily="2" charset="-122"/>
                                <a:cs typeface="Times New Roman" panose="02020603050405020304" pitchFamily="18" charset="0"/>
                              </a:rPr>
                              <m:t>𝑥</m:t>
                            </m:r>
                          </m:sup>
                        </m:sSup>
                        <m:r>
                          <a:rPr lang="en-ID" sz="2000">
                            <a:effectLst/>
                            <a:latin typeface="Cambria Math" panose="02040503050406030204" pitchFamily="18" charset="0"/>
                            <a:ea typeface="DengXian" panose="02010600030101010101" pitchFamily="2" charset="-122"/>
                            <a:cs typeface="Times New Roman" panose="02020603050405020304" pitchFamily="18" charset="0"/>
                          </a:rPr>
                          <m:t> </m:t>
                        </m:r>
                      </m:e>
                    </m:d>
                    <m:r>
                      <a:rPr lang="de-DE" sz="2000" i="1">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radPr>
                      <m:deg/>
                      <m:e>
                        <m:f>
                          <m:f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id-ID" sz="20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2000" i="1">
                                <a:effectLst/>
                                <a:latin typeface="Cambria Math" panose="02040503050406030204" pitchFamily="18" charset="0"/>
                                <a:ea typeface="DengXian" panose="02010600030101010101" pitchFamily="2" charset="-122"/>
                                <a:cs typeface="Times New Roman" panose="02020603050405020304" pitchFamily="18" charset="0"/>
                              </a:rPr>
                              <m:t>𝜋</m:t>
                            </m:r>
                          </m:den>
                        </m:f>
                      </m:e>
                    </m:rad>
                    <m:d>
                      <m:dPr>
                        <m:begChr m:val="["/>
                        <m:endChr m:val="]"/>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ID" sz="2000" i="1">
                                <a:effectLst/>
                                <a:latin typeface="Cambria Math" panose="02040503050406030204" pitchFamily="18" charset="0"/>
                                <a:ea typeface="DengXian" panose="02010600030101010101" pitchFamily="2" charset="-122"/>
                                <a:cs typeface="Times New Roman" panose="02020603050405020304" pitchFamily="18" charset="0"/>
                              </a:rPr>
                              <m:t>𝑤</m:t>
                            </m:r>
                          </m:num>
                          <m:den>
                            <m:sSup>
                              <m:sSupPr>
                                <m:ctrlPr>
                                  <a:rPr lang="en-ID" sz="2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ID" sz="2000" i="1">
                                    <a:effectLst/>
                                    <a:latin typeface="Cambria Math" panose="02040503050406030204" pitchFamily="18" charset="0"/>
                                    <a:ea typeface="DengXian" panose="02010600030101010101" pitchFamily="2" charset="-122"/>
                                    <a:cs typeface="Times New Roman" panose="02020603050405020304" pitchFamily="18" charset="0"/>
                                  </a:rPr>
                                  <m:t>𝑤</m:t>
                                </m:r>
                              </m:e>
                              <m:sup>
                                <m:r>
                                  <a:rPr lang="de-DE" sz="20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de-DE" sz="2000" i="1">
                                <a:effectLst/>
                                <a:latin typeface="Cambria Math" panose="02040503050406030204" pitchFamily="18" charset="0"/>
                                <a:ea typeface="DengXian" panose="02010600030101010101" pitchFamily="2" charset="-122"/>
                                <a:cs typeface="Times New Roman" panose="02020603050405020304" pitchFamily="18" charset="0"/>
                              </a:rPr>
                              <m:t>+1</m:t>
                            </m:r>
                          </m:den>
                        </m:f>
                      </m:e>
                    </m:d>
                  </m:oMath>
                </a14:m>
                <a:r>
                  <a:rPr lang="de-DE" sz="2000">
                    <a:effectLst/>
                    <a:latin typeface="Times New Roman" panose="02020603050405020304" pitchFamily="18" charset="0"/>
                    <a:ea typeface="DengXian" panose="02010600030101010101" pitchFamily="2" charset="-122"/>
                    <a:cs typeface="Arial" panose="020B0604020202020204" pitchFamily="34" charset="0"/>
                  </a:rPr>
                  <a:t>.</a:t>
                </a:r>
                <a:endParaRPr lang="en-ID" sz="2000">
                  <a:effectLst/>
                  <a:latin typeface="Calibri" panose="020F0502020204030204" pitchFamily="34" charset="0"/>
                  <a:ea typeface="DengXian" panose="02010600030101010101" pitchFamily="2" charset="-122"/>
                  <a:cs typeface="Arial" panose="020B0604020202020204" pitchFamily="34" charset="0"/>
                </a:endParaRPr>
              </a:p>
              <a:p>
                <a:endParaRPr lang="en-ID" sz="1800">
                  <a:effectLst/>
                  <a:latin typeface="Calibri" panose="020F0502020204030204" pitchFamily="34" charset="0"/>
                  <a:ea typeface="DengXian" panose="02010600030101010101" pitchFamily="2" charset="-122"/>
                  <a:cs typeface="Arial" panose="020B0604020202020204" pitchFamily="34" charset="0"/>
                </a:endParaRPr>
              </a:p>
              <a:p>
                <a:pPr algn="just"/>
                <a:endParaRPr lang="en-ID" sz="1800">
                  <a:effectLst/>
                  <a:latin typeface="Calibri" panose="020F0502020204030204" pitchFamily="34" charset="0"/>
                  <a:ea typeface="DengXian" panose="02010600030101010101" pitchFamily="2" charset="-122"/>
                  <a:cs typeface="Arial" panose="020B0604020202020204" pitchFamily="34" charset="0"/>
                </a:endParaRPr>
              </a:p>
              <a:p>
                <a:pPr algn="just"/>
                <a:endParaRPr lang="en-GB" sz="1600"/>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387193" y="1957589"/>
                <a:ext cx="5490949" cy="4097746"/>
              </a:xfrm>
              <a:prstGeom prst="rect">
                <a:avLst/>
              </a:prstGeom>
              <a:blipFill>
                <a:blip r:embed="rId4"/>
                <a:stretch>
                  <a:fillRect l="-999"/>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Slide Number Placeholder 3">
            <a:extLst>
              <a:ext uri="{FF2B5EF4-FFF2-40B4-BE49-F238E27FC236}">
                <a16:creationId xmlns:a16="http://schemas.microsoft.com/office/drawing/2014/main" id="{F8FFF770-AB2C-42F9-BA99-65497AAA656B}"/>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//22</a:t>
            </a:r>
          </a:p>
        </p:txBody>
      </p:sp>
    </p:spTree>
    <p:extLst>
      <p:ext uri="{BB962C8B-B14F-4D97-AF65-F5344CB8AC3E}">
        <p14:creationId xmlns:p14="http://schemas.microsoft.com/office/powerpoint/2010/main" val="3399134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797157"/>
            <a:ext cx="11513712" cy="619448"/>
          </a:xfrm>
        </p:spPr>
        <p:txBody>
          <a:bodyPr>
            <a:noAutofit/>
          </a:bodyPr>
          <a:lstStyle/>
          <a:p>
            <a:r>
              <a:rPr lang="en-US" sz="4400"/>
              <a:t>Plot </a:t>
            </a:r>
            <a:r>
              <a:rPr lang="en-US" sz="4400" err="1"/>
              <a:t>Transformasi</a:t>
            </a:r>
            <a:r>
              <a:rPr lang="en-US" sz="4400"/>
              <a:t> Fourier</a:t>
            </a:r>
          </a:p>
        </p:txBody>
      </p:sp>
      <p:sp>
        <p:nvSpPr>
          <p:cNvPr id="7" name="Slide Number Placeholder 3">
            <a:extLst>
              <a:ext uri="{FF2B5EF4-FFF2-40B4-BE49-F238E27FC236}">
                <a16:creationId xmlns:a16="http://schemas.microsoft.com/office/drawing/2014/main" id="{B516FE0C-EB8C-4E76-B2C6-B172F19ACB40}"/>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//23</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4301DEC-939D-4BCD-A379-31FF2377470E}"/>
                  </a:ext>
                </a:extLst>
              </p:cNvPr>
              <p:cNvSpPr/>
              <p:nvPr/>
            </p:nvSpPr>
            <p:spPr>
              <a:xfrm>
                <a:off x="3048000" y="5809338"/>
                <a:ext cx="6096000" cy="704104"/>
              </a:xfrm>
              <a:prstGeom prst="rect">
                <a:avLst/>
              </a:prstGeom>
            </p:spPr>
            <p:txBody>
              <a:bodyPr>
                <a:spAutoFit/>
              </a:bodyPr>
              <a:lstStyle/>
              <a:p>
                <a:pPr algn="ctr">
                  <a:lnSpc>
                    <a:spcPct val="150000"/>
                  </a:lnSpc>
                  <a:spcAft>
                    <a:spcPts val="0"/>
                  </a:spcAft>
                </a:pPr>
                <a:r>
                  <a:rPr lang="de-DE" sz="1400"/>
                  <a:t>Gambar 3.2.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transformasi</a:t>
                </a:r>
                <a:r>
                  <a:rPr lang="en-ID" sz="1400">
                    <a:latin typeface="Times New Roman" panose="02020603050405020304" pitchFamily="18" charset="0"/>
                    <a:ea typeface="DengXian"/>
                    <a:cs typeface="Arial" panose="020B0604020202020204" pitchFamily="34" charset="0"/>
                  </a:rPr>
                  <a:t> Fourier Sinus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r>
                      <a:rPr lang="en-ID" sz="1400" i="1" smtClean="0">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𝑓</m:t>
                    </m:r>
                    <m:d>
                      <m:dPr>
                        <m:ctrlP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ctrlPr>
                      </m:dPr>
                      <m:e>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𝑥</m:t>
                        </m:r>
                      </m:e>
                    </m:d>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ctrlPr>
                      </m:sSupPr>
                      <m:e>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ⅇ</m:t>
                        </m:r>
                      </m:e>
                      <m:sup>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m:t>
                        </m:r>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𝑎𝑥</m:t>
                        </m:r>
                      </m:sup>
                    </m:sSup>
                  </m:oMath>
                </a14:m>
                <a:r>
                  <a:rPr lang="de-DE" sz="1400">
                    <a:solidFill>
                      <a:srgbClr val="006F83"/>
                    </a:solidFill>
                    <a:latin typeface="Times New Roman" panose="02020603050405020304" pitchFamily="18" charset="0"/>
                    <a:ea typeface="DengXian" panose="02010600030101010101" pitchFamily="2" charset="-122"/>
                    <a:cs typeface="Arial" panose="020B0604020202020204" pitchFamily="34" charset="0"/>
                  </a:rPr>
                  <a:t>, dengan</a:t>
                </a:r>
                <a14:m>
                  <m:oMath xmlns:m="http://schemas.openxmlformats.org/officeDocument/2006/math">
                    <m:r>
                      <a:rPr lang="de-DE"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 </m:t>
                    </m:r>
                    <m:r>
                      <a:rPr lang="en-ID" sz="1400" i="1">
                        <a:solidFill>
                          <a:srgbClr val="006F83"/>
                        </a:solidFill>
                        <a:latin typeface="Cambria Math" panose="02040503050406030204" pitchFamily="18" charset="0"/>
                        <a:ea typeface="DengXian" panose="02010600030101010101" pitchFamily="2" charset="-122"/>
                        <a:cs typeface="Times New Roman" panose="02020603050405020304" pitchFamily="18" charset="0"/>
                      </a:rPr>
                      <m:t>𝑎</m:t>
                    </m:r>
                  </m:oMath>
                </a14:m>
                <a:r>
                  <a:rPr lang="de-DE" sz="1400">
                    <a:solidFill>
                      <a:srgbClr val="006F83"/>
                    </a:solidFill>
                    <a:latin typeface="Times New Roman" panose="02020603050405020304" pitchFamily="18" charset="0"/>
                    <a:ea typeface="DengXian" panose="02010600030101010101" pitchFamily="2" charset="-122"/>
                    <a:cs typeface="Arial" panose="020B0604020202020204" pitchFamily="34" charset="0"/>
                  </a:rPr>
                  <a:t> gabungan</a:t>
                </a:r>
                <a:r>
                  <a:rPr lang="en-ID" sz="1400">
                    <a:solidFill>
                      <a:srgbClr val="006F83"/>
                    </a:solidFill>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9" name="Rectangle 8">
                <a:extLst>
                  <a:ext uri="{FF2B5EF4-FFF2-40B4-BE49-F238E27FC236}">
                    <a16:creationId xmlns:a16="http://schemas.microsoft.com/office/drawing/2014/main" id="{34301DEC-939D-4BCD-A379-31FF2377470E}"/>
                  </a:ext>
                </a:extLst>
              </p:cNvPr>
              <p:cNvSpPr>
                <a:spLocks noRot="1" noChangeAspect="1" noMove="1" noResize="1" noEditPoints="1" noAdjustHandles="1" noChangeArrowheads="1" noChangeShapeType="1" noTextEdit="1"/>
              </p:cNvSpPr>
              <p:nvPr/>
            </p:nvSpPr>
            <p:spPr>
              <a:xfrm>
                <a:off x="3048000" y="5809338"/>
                <a:ext cx="6096000" cy="704104"/>
              </a:xfrm>
              <a:prstGeom prst="rect">
                <a:avLst/>
              </a:prstGeom>
              <a:blipFill>
                <a:blip r:embed="rId3"/>
                <a:stretch>
                  <a:fillRect b="-782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677DBE9-8621-4076-B200-874B0760423D}"/>
              </a:ext>
            </a:extLst>
          </p:cNvPr>
          <p:cNvPicPr>
            <a:picLocks noChangeAspect="1"/>
          </p:cNvPicPr>
          <p:nvPr/>
        </p:nvPicPr>
        <p:blipFill>
          <a:blip r:embed="rId4"/>
          <a:stretch>
            <a:fillRect/>
          </a:stretch>
        </p:blipFill>
        <p:spPr>
          <a:xfrm>
            <a:off x="3703859" y="1571978"/>
            <a:ext cx="4801455" cy="4191640"/>
          </a:xfrm>
          <a:prstGeom prst="rect">
            <a:avLst/>
          </a:prstGeom>
        </p:spPr>
      </p:pic>
    </p:spTree>
    <p:extLst>
      <p:ext uri="{BB962C8B-B14F-4D97-AF65-F5344CB8AC3E}">
        <p14:creationId xmlns:p14="http://schemas.microsoft.com/office/powerpoint/2010/main" val="2501421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noAutofit/>
          </a:bodyPr>
          <a:lstStyle/>
          <a:p>
            <a:r>
              <a:rPr lang="en-US" sz="4400" err="1"/>
              <a:t>Aplikasi</a:t>
            </a:r>
            <a:r>
              <a:rPr lang="en-US" sz="4400"/>
              <a:t> PDP</a:t>
            </a:r>
          </a:p>
        </p:txBody>
      </p:sp>
      <p:sp>
        <p:nvSpPr>
          <p:cNvPr id="5" name="Text Placeholder 4">
            <a:extLst>
              <a:ext uri="{FF2B5EF4-FFF2-40B4-BE49-F238E27FC236}">
                <a16:creationId xmlns:a16="http://schemas.microsoft.com/office/drawing/2014/main" id="{C9F97B9C-B392-4B88-8F6A-8F5A636C64A5}"/>
              </a:ext>
            </a:extLst>
          </p:cNvPr>
          <p:cNvSpPr>
            <a:spLocks noGrp="1"/>
          </p:cNvSpPr>
          <p:nvPr>
            <p:ph type="body" idx="1"/>
          </p:nvPr>
        </p:nvSpPr>
        <p:spPr/>
        <p:txBody>
          <a:bodyPr>
            <a:normAutofit/>
          </a:bodyPr>
          <a:lstStyle/>
          <a:p>
            <a:r>
              <a:rPr lang="en-US" sz="3200" err="1"/>
              <a:t>Kreyszig</a:t>
            </a:r>
            <a:r>
              <a:rPr lang="en-US" sz="3200"/>
              <a:t> 12.3 no 14</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B089BD2-D241-49DA-A4F8-2247D46C2F78}"/>
                  </a:ext>
                </a:extLst>
              </p:cNvPr>
              <p:cNvSpPr txBox="1"/>
              <p:nvPr/>
            </p:nvSpPr>
            <p:spPr>
              <a:xfrm>
                <a:off x="4779222" y="644487"/>
                <a:ext cx="6806677" cy="5569025"/>
              </a:xfrm>
              <a:prstGeom prst="rect">
                <a:avLst/>
              </a:prstGeom>
              <a:noFill/>
            </p:spPr>
            <p:txBody>
              <a:bodyPr wrap="square" rtlCol="0">
                <a:spAutoFit/>
              </a:bodyPr>
              <a:lstStyle/>
              <a:p>
                <a:pPr marL="180340" marR="0" lvl="0" indent="0" defTabSz="9144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Diketahui</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sebuah</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tali</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yang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memiliki</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panjang</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14:m>
                  <m:oMath xmlns:m="http://schemas.openxmlformats.org/officeDocument/2006/math">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𝐿</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oMath>
                </a14:m>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dan</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14:m>
                  <m:oMath xmlns:m="http://schemas.openxmlformats.org/officeDocument/2006/math">
                    <m:sSup>
                      <m:sSup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sSupPr>
                      <m:e>
                        <m:r>
                          <a:rPr kumimoji="0" lang="en-ID"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𝑐</m:t>
                        </m:r>
                      </m:e>
                      <m:sup>
                        <m:r>
                          <a:rPr kumimoji="0" lang="en-ID"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2</m:t>
                        </m:r>
                      </m:sup>
                    </m:sSup>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1</m:t>
                    </m:r>
                  </m:oMath>
                </a14:m>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Perpindahan</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awalnya</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US"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nol</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14:m>
                  <m:oMath xmlns:m="http://schemas.openxmlformats.org/officeDocument/2006/math">
                    <m:sSub>
                      <m:sSub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𝑢</m:t>
                        </m:r>
                      </m:e>
                      <m:sub>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𝑡</m:t>
                        </m:r>
                      </m:sub>
                    </m:sSub>
                    <m:d>
                      <m:d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e>
                    </m:d>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=0.01</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oMath>
                </a14:m>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14:m>
                  <m:oMath xmlns:m="http://schemas.openxmlformats.org/officeDocument/2006/math">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1</m:t>
                        </m:r>
                      </m:num>
                      <m:den>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2</m:t>
                        </m:r>
                      </m:den>
                    </m:f>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oMath>
                </a14:m>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 </a:t>
                </a:r>
                <a14:m>
                  <m:oMath xmlns:m="http://schemas.openxmlformats.org/officeDocument/2006/math">
                    <m:sSub>
                      <m:sSub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𝑢</m:t>
                        </m:r>
                      </m:e>
                      <m:sub>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𝑡</m:t>
                        </m:r>
                      </m:sub>
                    </m:sSub>
                    <m:d>
                      <m:d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m:t>
                        </m:r>
                      </m:e>
                    </m:d>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=0.01(</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oMath>
                </a14:m>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untuk </a:t>
                </a:r>
                <a14:m>
                  <m:oMath xmlns:m="http://schemas.openxmlformats.org/officeDocument/2006/math">
                    <m:f>
                      <m:fPr>
                        <m:ctrlP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1</m:t>
                        </m:r>
                      </m:num>
                      <m:den>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2</m:t>
                        </m:r>
                      </m:den>
                    </m:f>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𝜋</m:t>
                    </m:r>
                  </m:oMath>
                </a14:m>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Tentukan </a:t>
                </a:r>
                <a14:m>
                  <m:oMath xmlns:m="http://schemas.openxmlformats.org/officeDocument/2006/math">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𝑢</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𝑡</m:t>
                    </m:r>
                    <m:r>
                      <a:rPr kumimoji="0" lang="en-GB" sz="2800" b="0" i="1" u="none" strike="noStrike" kern="1200" cap="none" spc="0" normalizeH="0" baseline="0" noProof="0">
                        <a:ln>
                          <a:noFill/>
                        </a:ln>
                        <a:solidFill>
                          <a:srgbClr val="006F83"/>
                        </a:solidFill>
                        <a:effectLst/>
                        <a:uLnTx/>
                        <a:uFillTx/>
                        <a:latin typeface="Cambria Math" panose="02040503050406030204" pitchFamily="18" charset="0"/>
                        <a:ea typeface="DengXian" panose="02010600030101010101"/>
                        <a:cs typeface="Times New Roman" panose="02020603050405020304" pitchFamily="18" charset="0"/>
                      </a:rPr>
                      <m:t>)</m:t>
                    </m:r>
                  </m:oMath>
                </a14:m>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dari</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tali</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r>
                  <a:rPr kumimoji="0" lang="en-GB" sz="2800" b="0" i="0" u="none" strike="noStrike" kern="1200" cap="none" spc="0" normalizeH="0" baseline="0" noProof="0" err="1">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tersebut</a:t>
                </a:r>
                <a:r>
                  <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a:t>
                </a:r>
                <a:r>
                  <a:rPr kumimoji="0" lang="en-US"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rPr>
                  <a:t> </a:t>
                </a:r>
                <a:endPar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endParaRPr>
              </a:p>
              <a:p>
                <a:pPr marL="180340" marR="0" lvl="0" indent="0" algn="just" defTabSz="914400" rtl="0" eaLnBrk="1" fontAlgn="auto" latinLnBrk="0" hangingPunct="1">
                  <a:lnSpc>
                    <a:spcPct val="107000"/>
                  </a:lnSpc>
                  <a:spcBef>
                    <a:spcPts val="0"/>
                  </a:spcBef>
                  <a:spcAft>
                    <a:spcPts val="800"/>
                  </a:spcAft>
                  <a:buClrTx/>
                  <a:buSzTx/>
                  <a:buFontTx/>
                  <a:buNone/>
                  <a:tabLst/>
                  <a:defRPr/>
                </a:pPr>
                <a:endParaRPr kumimoji="0" lang="en-GB" sz="2800" b="0" i="0" u="none" strike="noStrike" kern="1200" cap="none" spc="0" normalizeH="0" baseline="0" noProof="0">
                  <a:ln>
                    <a:noFill/>
                  </a:ln>
                  <a:solidFill>
                    <a:srgbClr val="006F83"/>
                  </a:solidFill>
                  <a:effectLst/>
                  <a:uLnTx/>
                  <a:uFillTx/>
                  <a:latin typeface="Times New Roman" panose="02020603050405020304" pitchFamily="18" charset="0"/>
                  <a:ea typeface="DengXian" panose="02010600030101010101"/>
                  <a:cs typeface="Arial" panose="020B0604020202020204" pitchFamily="34" charset="0"/>
                </a:endParaRPr>
              </a:p>
              <a:p>
                <a:pPr marL="180340" marR="0" lvl="0" indent="0" algn="just" defTabSz="914400" rtl="0" eaLnBrk="1" fontAlgn="auto" latinLnBrk="0" hangingPunct="1">
                  <a:lnSpc>
                    <a:spcPct val="107000"/>
                  </a:lnSpc>
                  <a:spcBef>
                    <a:spcPts val="0"/>
                  </a:spcBef>
                  <a:spcAft>
                    <a:spcPts val="800"/>
                  </a:spcAft>
                  <a:buClrTx/>
                  <a:buSzTx/>
                  <a:buFontTx/>
                  <a:buNone/>
                  <a:tabLst/>
                  <a:defRPr/>
                </a:pPr>
                <a:endParaRPr kumimoji="0" lang="en-ID" sz="1800" b="0" i="0" u="none" strike="noStrike" kern="1200" cap="none" spc="0" normalizeH="0" baseline="0" noProof="0">
                  <a:ln>
                    <a:noFill/>
                  </a:ln>
                  <a:solidFill>
                    <a:srgbClr val="006F83"/>
                  </a:solidFill>
                  <a:effectLst/>
                  <a:uLnTx/>
                  <a:uFillTx/>
                  <a:latin typeface="Times New Roman"/>
                  <a:ea typeface="+mn-ea"/>
                  <a:cs typeface="+mn-cs"/>
                </a:endParaRPr>
              </a:p>
              <a:p>
                <a:pPr marL="180340" marR="0" lvl="0" indent="0" algn="just" defTabSz="914400" rtl="0" eaLnBrk="1" fontAlgn="auto" latinLnBrk="0" hangingPunct="1">
                  <a:lnSpc>
                    <a:spcPct val="107000"/>
                  </a:lnSpc>
                  <a:spcBef>
                    <a:spcPts val="0"/>
                  </a:spcBef>
                  <a:spcAft>
                    <a:spcPts val="800"/>
                  </a:spcAft>
                  <a:buClrTx/>
                  <a:buSzTx/>
                  <a:buFontTx/>
                  <a:buNone/>
                  <a:tabLst/>
                  <a:defRPr/>
                </a:pPr>
                <a:endParaRPr kumimoji="0" lang="en-ID" sz="1800" b="0" i="0" u="none" strike="noStrike" kern="1200" cap="none" spc="0" normalizeH="0" baseline="0" noProof="0">
                  <a:ln>
                    <a:noFill/>
                  </a:ln>
                  <a:solidFill>
                    <a:srgbClr val="006F83"/>
                  </a:solidFill>
                  <a:effectLst/>
                  <a:uLnTx/>
                  <a:uFillTx/>
                  <a:latin typeface="Times New Roman"/>
                  <a:ea typeface="+mn-ea"/>
                  <a:cs typeface="+mn-cs"/>
                </a:endParaRPr>
              </a:p>
              <a:p>
                <a:pPr marL="180340" marR="0" lvl="0" indent="0" algn="just" defTabSz="914400" rtl="0" eaLnBrk="1" fontAlgn="auto" latinLnBrk="0" hangingPunct="1">
                  <a:lnSpc>
                    <a:spcPct val="107000"/>
                  </a:lnSpc>
                  <a:spcBef>
                    <a:spcPts val="0"/>
                  </a:spcBef>
                  <a:spcAft>
                    <a:spcPts val="800"/>
                  </a:spcAft>
                  <a:buClrTx/>
                  <a:buSzTx/>
                  <a:buFontTx/>
                  <a:buNone/>
                  <a:tabLst/>
                  <a:defRPr/>
                </a:pPr>
                <a:endParaRPr kumimoji="0" lang="en-ID" sz="1800" b="0" i="0" u="none" strike="noStrike" kern="1200" cap="none" spc="0" normalizeH="0" baseline="0" noProof="0">
                  <a:ln>
                    <a:noFill/>
                  </a:ln>
                  <a:solidFill>
                    <a:srgbClr val="006F83"/>
                  </a:solidFill>
                  <a:effectLst/>
                  <a:uLnTx/>
                  <a:uFillTx/>
                  <a:latin typeface="Times New Roman"/>
                  <a:ea typeface="+mn-ea"/>
                  <a:cs typeface="+mn-cs"/>
                </a:endParaRPr>
              </a:p>
              <a:p>
                <a:pPr marL="180340" marR="0" lvl="0" indent="0" algn="just" defTabSz="914400" rtl="0" eaLnBrk="1" fontAlgn="auto" latinLnBrk="0" hangingPunct="1">
                  <a:lnSpc>
                    <a:spcPct val="107000"/>
                  </a:lnSpc>
                  <a:spcBef>
                    <a:spcPts val="0"/>
                  </a:spcBef>
                  <a:spcAft>
                    <a:spcPts val="800"/>
                  </a:spcAft>
                  <a:buClrTx/>
                  <a:buSzTx/>
                  <a:buFontTx/>
                  <a:buNone/>
                  <a:tabLst/>
                  <a:defRPr/>
                </a:pPr>
                <a:endParaRPr kumimoji="0" lang="en-US" sz="2400" b="0" i="0" u="none" strike="noStrike" kern="1200" cap="none" spc="0" normalizeH="0" baseline="0" noProof="0">
                  <a:ln>
                    <a:noFill/>
                  </a:ln>
                  <a:solidFill>
                    <a:srgbClr val="006F83"/>
                  </a:solidFill>
                  <a:effectLst/>
                  <a:uLnTx/>
                  <a:uFillTx/>
                  <a:latin typeface="Calibri" panose="020F0502020204030204" pitchFamily="34" charset="0"/>
                  <a:ea typeface="DengXian" panose="02010600030101010101"/>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D" sz="2800" b="0" i="0" u="none" strike="noStrike" kern="1200" cap="none" spc="0" normalizeH="0" baseline="0" noProof="0">
                  <a:ln>
                    <a:noFill/>
                  </a:ln>
                  <a:solidFill>
                    <a:srgbClr val="006F83"/>
                  </a:solidFill>
                  <a:effectLst/>
                  <a:uLnTx/>
                  <a:uFillTx/>
                  <a:latin typeface="Times New Roman"/>
                  <a:ea typeface="+mn-ea"/>
                  <a:cs typeface="+mn-cs"/>
                </a:endParaRPr>
              </a:p>
            </p:txBody>
          </p:sp>
        </mc:Choice>
        <mc:Fallback>
          <p:sp>
            <p:nvSpPr>
              <p:cNvPr id="51" name="TextBox 50">
                <a:extLst>
                  <a:ext uri="{FF2B5EF4-FFF2-40B4-BE49-F238E27FC236}">
                    <a16:creationId xmlns:a16="http://schemas.microsoft.com/office/drawing/2014/main" id="{3B089BD2-D241-49DA-A4F8-2247D46C2F78}"/>
                  </a:ext>
                </a:extLst>
              </p:cNvPr>
              <p:cNvSpPr txBox="1">
                <a:spLocks noRot="1" noChangeAspect="1" noMove="1" noResize="1" noEditPoints="1" noAdjustHandles="1" noChangeArrowheads="1" noChangeShapeType="1" noTextEdit="1"/>
              </p:cNvSpPr>
              <p:nvPr/>
            </p:nvSpPr>
            <p:spPr>
              <a:xfrm>
                <a:off x="4779222" y="644487"/>
                <a:ext cx="6806677" cy="5569025"/>
              </a:xfrm>
              <a:prstGeom prst="rect">
                <a:avLst/>
              </a:prstGeom>
              <a:blipFill>
                <a:blip r:embed="rId3"/>
                <a:stretch>
                  <a:fillRect t="-1205" r="-2954"/>
                </a:stretch>
              </a:blipFill>
            </p:spPr>
            <p:txBody>
              <a:bodyPr/>
              <a:lstStyle/>
              <a:p>
                <a:r>
                  <a:rPr lang="en-US">
                    <a:noFill/>
                  </a:rPr>
                  <a:t> </a:t>
                </a:r>
              </a:p>
            </p:txBody>
          </p:sp>
        </mc:Fallback>
      </mc:AlternateContent>
      <p:sp>
        <p:nvSpPr>
          <p:cNvPr id="6" name="Slide Number Placeholder 3">
            <a:extLst>
              <a:ext uri="{FF2B5EF4-FFF2-40B4-BE49-F238E27FC236}">
                <a16:creationId xmlns:a16="http://schemas.microsoft.com/office/drawing/2014/main" id="{25AD8727-51F1-40DC-AF27-B9E6D7FA166C}"/>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//24</a:t>
            </a:r>
          </a:p>
        </p:txBody>
      </p:sp>
    </p:spTree>
    <p:extLst>
      <p:ext uri="{BB962C8B-B14F-4D97-AF65-F5344CB8AC3E}">
        <p14:creationId xmlns:p14="http://schemas.microsoft.com/office/powerpoint/2010/main" val="4095487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232109" y="1939741"/>
                <a:ext cx="5863890" cy="4858124"/>
              </a:xfrm>
            </p:spPr>
            <p:txBody>
              <a:bodyPr>
                <a:normAutofit fontScale="92500" lnSpcReduction="10000"/>
              </a:bodyPr>
              <a:lstStyle/>
              <a:p>
                <a:pPr marL="180340" lvl="0" algn="l">
                  <a:lnSpc>
                    <a:spcPct val="107000"/>
                  </a:lnSpc>
                  <a:spcAft>
                    <a:spcPts val="800"/>
                  </a:spcAft>
                </a:pPr>
                <a:r>
                  <a:rPr lang="en-US" sz="1800">
                    <a:latin typeface="Times New Roman" panose="02020603050405020304" pitchFamily="18" charset="0"/>
                    <a:ea typeface="DengXian" panose="02010600030101010101"/>
                  </a:rPr>
                  <a:t>Gunakan </a:t>
                </a:r>
                <a:r>
                  <a:rPr lang="en-US" sz="1800" err="1">
                    <a:latin typeface="Times New Roman" panose="02020603050405020304" pitchFamily="18" charset="0"/>
                    <a:ea typeface="DengXian" panose="02010600030101010101"/>
                  </a:rPr>
                  <a:t>persamaan</a:t>
                </a:r>
                <a:r>
                  <a:rPr lang="en-US" sz="1800">
                    <a:latin typeface="Times New Roman" panose="02020603050405020304" pitchFamily="18" charset="0"/>
                    <a:ea typeface="DengXian" panose="02010600030101010101"/>
                  </a:rPr>
                  <a:t>,</a:t>
                </a:r>
                <a:endParaRPr lang="en-GB" sz="1800" i="1">
                  <a:latin typeface="Cambria Math" panose="02040503050406030204" pitchFamily="18" charset="0"/>
                  <a:ea typeface="DengXian" panose="02010600030101010101"/>
                  <a:cs typeface="Times New Roman" panose="02020603050405020304" pitchFamily="18" charset="0"/>
                </a:endParaRPr>
              </a:p>
              <a:p>
                <a:pPr marL="180340" algn="just">
                  <a:lnSpc>
                    <a:spcPct val="107000"/>
                  </a:lnSpc>
                  <a:spcAft>
                    <a:spcPts val="800"/>
                  </a:spcAft>
                </a:pPr>
                <a14:m>
                  <m:oMathPara xmlns:m="http://schemas.openxmlformats.org/officeDocument/2006/math">
                    <m:oMathParaPr>
                      <m:jc m:val="center"/>
                    </m:oMathParaPr>
                    <m:oMath xmlns:m="http://schemas.openxmlformats.org/officeDocument/2006/math">
                      <m:r>
                        <a:rPr lang="en-GB" sz="1700" i="1">
                          <a:latin typeface="Cambria Math" panose="02040503050406030204" pitchFamily="18" charset="0"/>
                          <a:ea typeface="DengXian" panose="02010600030101010101"/>
                          <a:cs typeface="Times New Roman" panose="02020603050405020304" pitchFamily="18" charset="0"/>
                        </a:rPr>
                        <m:t>𝑢</m:t>
                      </m:r>
                      <m:d>
                        <m:dPr>
                          <m:ctrlPr>
                            <a:rPr lang="en-US" sz="1700" i="1">
                              <a:effectLst/>
                              <a:latin typeface="Cambria Math" panose="02040503050406030204" pitchFamily="18" charset="0"/>
                              <a:ea typeface="DengXian" panose="02010600030101010101"/>
                              <a:cs typeface="Times New Roman" panose="02020603050405020304" pitchFamily="18" charset="0"/>
                            </a:rPr>
                          </m:ctrlPr>
                        </m:dPr>
                        <m:e>
                          <m:r>
                            <a:rPr lang="en-GB" sz="1700" i="1">
                              <a:effectLst/>
                              <a:latin typeface="Cambria Math" panose="02040503050406030204" pitchFamily="18" charset="0"/>
                              <a:ea typeface="DengXian" panose="02010600030101010101"/>
                              <a:cs typeface="Times New Roman" panose="02020603050405020304" pitchFamily="18" charset="0"/>
                            </a:rPr>
                            <m:t>𝑥</m:t>
                          </m:r>
                          <m:r>
                            <a:rPr lang="en-GB" sz="1700" i="1">
                              <a:effectLst/>
                              <a:latin typeface="Cambria Math" panose="02040503050406030204" pitchFamily="18" charset="0"/>
                              <a:ea typeface="DengXian" panose="02010600030101010101"/>
                              <a:cs typeface="Times New Roman" panose="02020603050405020304" pitchFamily="18" charset="0"/>
                            </a:rPr>
                            <m:t>,</m:t>
                          </m:r>
                          <m:r>
                            <a:rPr lang="en-GB" sz="1700" i="1">
                              <a:effectLst/>
                              <a:latin typeface="Cambria Math" panose="02040503050406030204" pitchFamily="18" charset="0"/>
                              <a:ea typeface="DengXian" panose="02010600030101010101"/>
                              <a:cs typeface="Times New Roman" panose="02020603050405020304" pitchFamily="18" charset="0"/>
                            </a:rPr>
                            <m:t>𝑡</m:t>
                          </m:r>
                        </m:e>
                      </m:d>
                      <m:r>
                        <a:rPr lang="en-GB" sz="1700" i="1">
                          <a:effectLst/>
                          <a:latin typeface="Cambria Math" panose="02040503050406030204" pitchFamily="18" charset="0"/>
                          <a:ea typeface="DengXian" panose="02010600030101010101"/>
                          <a:cs typeface="Times New Roman" panose="02020603050405020304" pitchFamily="18" charset="0"/>
                        </a:rPr>
                        <m:t>=</m:t>
                      </m:r>
                      <m:nary>
                        <m:naryPr>
                          <m:chr m:val="∑"/>
                          <m:limLoc m:val="undOvr"/>
                          <m:ctrlPr>
                            <a:rPr lang="en-US" sz="1700" i="1">
                              <a:effectLst/>
                              <a:latin typeface="Cambria Math" panose="02040503050406030204" pitchFamily="18" charset="0"/>
                              <a:ea typeface="DengXian" panose="02010600030101010101"/>
                              <a:cs typeface="Arial" panose="020B0604020202020204" pitchFamily="34" charset="0"/>
                            </a:rPr>
                          </m:ctrlPr>
                        </m:naryPr>
                        <m:sub>
                          <m:r>
                            <a:rPr lang="en-US" sz="1700" i="1">
                              <a:effectLst/>
                              <a:latin typeface="Cambria Math" panose="02040503050406030204" pitchFamily="18" charset="0"/>
                              <a:ea typeface="DengXian" panose="02010600030101010101"/>
                              <a:cs typeface="Arial" panose="020B0604020202020204" pitchFamily="34" charset="0"/>
                            </a:rPr>
                            <m:t>𝑛</m:t>
                          </m:r>
                          <m:r>
                            <a:rPr lang="en-US" sz="1700" i="1">
                              <a:effectLst/>
                              <a:latin typeface="Cambria Math" panose="02040503050406030204" pitchFamily="18" charset="0"/>
                              <a:ea typeface="DengXian" panose="02010600030101010101"/>
                              <a:cs typeface="Arial" panose="020B0604020202020204" pitchFamily="34" charset="0"/>
                            </a:rPr>
                            <m:t>=</m:t>
                          </m:r>
                          <m:r>
                            <a:rPr lang="en-US" sz="1700" i="1">
                              <a:effectLst/>
                              <a:latin typeface="Cambria Math" panose="02040503050406030204" pitchFamily="18" charset="0"/>
                              <a:ea typeface="DengXian" panose="02010600030101010101"/>
                              <a:cs typeface="Arial" panose="020B0604020202020204" pitchFamily="34" charset="0"/>
                            </a:rPr>
                            <m:t>1</m:t>
                          </m:r>
                        </m:sub>
                        <m:sup>
                          <m:r>
                            <a:rPr lang="en-US" sz="1700" i="1">
                              <a:effectLst/>
                              <a:latin typeface="Cambria Math" panose="02040503050406030204" pitchFamily="18" charset="0"/>
                              <a:ea typeface="DengXian" panose="02010600030101010101"/>
                              <a:cs typeface="Arial" panose="020B0604020202020204" pitchFamily="34" charset="0"/>
                            </a:rPr>
                            <m:t>∞</m:t>
                          </m:r>
                        </m:sup>
                        <m:e>
                          <m:d>
                            <m:dPr>
                              <m:ctrlPr>
                                <a:rPr lang="en-US" sz="1700" i="1">
                                  <a:effectLst/>
                                  <a:latin typeface="Cambria Math" panose="02040503050406030204" pitchFamily="18" charset="0"/>
                                  <a:ea typeface="DengXian" panose="02010600030101010101"/>
                                  <a:cs typeface="Arial" panose="020B0604020202020204" pitchFamily="34" charset="0"/>
                                </a:rPr>
                              </m:ctrlPr>
                            </m:dPr>
                            <m:e>
                              <m:sSub>
                                <m:sSubPr>
                                  <m:ctrlPr>
                                    <a:rPr lang="en-US" sz="1700" i="1">
                                      <a:effectLst/>
                                      <a:latin typeface="Cambria Math" panose="02040503050406030204" pitchFamily="18" charset="0"/>
                                      <a:ea typeface="DengXian" panose="02010600030101010101"/>
                                      <a:cs typeface="Arial" panose="020B0604020202020204" pitchFamily="34" charset="0"/>
                                    </a:rPr>
                                  </m:ctrlPr>
                                </m:sSubPr>
                                <m:e>
                                  <m:r>
                                    <a:rPr lang="en-US" sz="1700" i="1">
                                      <a:effectLst/>
                                      <a:latin typeface="Cambria Math" panose="02040503050406030204" pitchFamily="18" charset="0"/>
                                      <a:ea typeface="DengXian" panose="02010600030101010101"/>
                                      <a:cs typeface="Arial" panose="020B0604020202020204" pitchFamily="34" charset="0"/>
                                    </a:rPr>
                                    <m:t>𝐵</m:t>
                                  </m:r>
                                </m:e>
                                <m:sub>
                                  <m:r>
                                    <a:rPr lang="en-US" sz="1700" i="1">
                                      <a:effectLst/>
                                      <a:latin typeface="Cambria Math" panose="02040503050406030204" pitchFamily="18" charset="0"/>
                                      <a:ea typeface="DengXian" panose="02010600030101010101"/>
                                      <a:cs typeface="Arial" panose="020B0604020202020204" pitchFamily="34" charset="0"/>
                                    </a:rPr>
                                    <m:t>𝑛</m:t>
                                  </m:r>
                                </m:sub>
                              </m:sSub>
                              <m:func>
                                <m:funcPr>
                                  <m:ctrlPr>
                                    <a:rPr lang="en-US" sz="17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700">
                                      <a:effectLst/>
                                      <a:latin typeface="Cambria Math" panose="02040503050406030204" pitchFamily="18" charset="0"/>
                                      <a:ea typeface="DengXian" panose="02010600030101010101"/>
                                      <a:cs typeface="Times New Roman" panose="02020603050405020304" pitchFamily="18" charset="0"/>
                                    </a:rPr>
                                    <m:t>cos</m:t>
                                  </m:r>
                                </m:fName>
                                <m:e>
                                  <m:d>
                                    <m:dPr>
                                      <m:ctrlPr>
                                        <a:rPr lang="en-US" sz="1700" i="1">
                                          <a:effectLst/>
                                          <a:latin typeface="Cambria Math" panose="02040503050406030204" pitchFamily="18" charset="0"/>
                                          <a:ea typeface="DengXian" panose="02010600030101010101"/>
                                          <a:cs typeface="Times New Roman" panose="02020603050405020304" pitchFamily="18" charset="0"/>
                                        </a:rPr>
                                      </m:ctrlPr>
                                    </m:dPr>
                                    <m:e>
                                      <m:sSub>
                                        <m:sSubPr>
                                          <m:ctrlPr>
                                            <a:rPr lang="en-US" sz="1700" i="1">
                                              <a:effectLst/>
                                              <a:latin typeface="Cambria Math" panose="02040503050406030204" pitchFamily="18" charset="0"/>
                                              <a:ea typeface="DengXian" panose="02010600030101010101"/>
                                              <a:cs typeface="Times New Roman" panose="02020603050405020304" pitchFamily="18" charset="0"/>
                                            </a:rPr>
                                          </m:ctrlPr>
                                        </m:sSubPr>
                                        <m:e>
                                          <m:r>
                                            <a:rPr lang="id-ID" sz="1700" i="1">
                                              <a:effectLst/>
                                              <a:latin typeface="Cambria Math" panose="02040503050406030204" pitchFamily="18" charset="0"/>
                                              <a:ea typeface="DengXian" panose="02010600030101010101"/>
                                              <a:cs typeface="Times New Roman" panose="02020603050405020304" pitchFamily="18" charset="0"/>
                                            </a:rPr>
                                            <m:t>𝜆</m:t>
                                          </m:r>
                                        </m:e>
                                        <m:sub>
                                          <m:r>
                                            <a:rPr lang="id-ID" sz="1700" i="1">
                                              <a:effectLst/>
                                              <a:latin typeface="Cambria Math" panose="02040503050406030204" pitchFamily="18" charset="0"/>
                                              <a:ea typeface="DengXian" panose="02010600030101010101"/>
                                              <a:cs typeface="Times New Roman" panose="02020603050405020304" pitchFamily="18" charset="0"/>
                                            </a:rPr>
                                            <m:t>𝑛</m:t>
                                          </m:r>
                                        </m:sub>
                                      </m:sSub>
                                      <m:r>
                                        <a:rPr lang="id-ID" sz="1700" i="1">
                                          <a:effectLst/>
                                          <a:latin typeface="Cambria Math" panose="02040503050406030204" pitchFamily="18" charset="0"/>
                                          <a:ea typeface="DengXian" panose="02010600030101010101"/>
                                          <a:cs typeface="Times New Roman" panose="02020603050405020304" pitchFamily="18" charset="0"/>
                                        </a:rPr>
                                        <m:t>𝑡</m:t>
                                      </m:r>
                                    </m:e>
                                  </m:d>
                                  <m:r>
                                    <a:rPr lang="id-ID" sz="1700" i="1">
                                      <a:effectLst/>
                                      <a:latin typeface="Cambria Math" panose="02040503050406030204" pitchFamily="18" charset="0"/>
                                      <a:ea typeface="DengXian" panose="02010600030101010101"/>
                                      <a:cs typeface="Times New Roman" panose="02020603050405020304" pitchFamily="18" charset="0"/>
                                    </a:rPr>
                                    <m:t>+</m:t>
                                  </m:r>
                                  <m:sSup>
                                    <m:sSupPr>
                                      <m:ctrlPr>
                                        <a:rPr lang="en-US" sz="1700" i="1">
                                          <a:effectLst/>
                                          <a:latin typeface="Cambria Math" panose="02040503050406030204" pitchFamily="18" charset="0"/>
                                          <a:ea typeface="DengXian" panose="02010600030101010101"/>
                                          <a:cs typeface="Arial" panose="020B0604020202020204" pitchFamily="34" charset="0"/>
                                        </a:rPr>
                                      </m:ctrlPr>
                                    </m:sSupPr>
                                    <m:e>
                                      <m:sSub>
                                        <m:sSubPr>
                                          <m:ctrlPr>
                                            <a:rPr lang="en-US" sz="1700" i="1">
                                              <a:effectLst/>
                                              <a:latin typeface="Cambria Math" panose="02040503050406030204" pitchFamily="18" charset="0"/>
                                              <a:ea typeface="DengXian" panose="02010600030101010101"/>
                                              <a:cs typeface="Arial" panose="020B0604020202020204" pitchFamily="34" charset="0"/>
                                            </a:rPr>
                                          </m:ctrlPr>
                                        </m:sSubPr>
                                        <m:e>
                                          <m:r>
                                            <a:rPr lang="en-US" sz="1700" i="1">
                                              <a:effectLst/>
                                              <a:latin typeface="Cambria Math" panose="02040503050406030204" pitchFamily="18" charset="0"/>
                                              <a:ea typeface="DengXian" panose="02010600030101010101"/>
                                              <a:cs typeface="Arial" panose="020B0604020202020204" pitchFamily="34" charset="0"/>
                                            </a:rPr>
                                            <m:t>𝐵</m:t>
                                          </m:r>
                                        </m:e>
                                        <m:sub>
                                          <m:r>
                                            <a:rPr lang="en-US" sz="1700" i="1">
                                              <a:effectLst/>
                                              <a:latin typeface="Cambria Math" panose="02040503050406030204" pitchFamily="18" charset="0"/>
                                              <a:ea typeface="DengXian" panose="02010600030101010101"/>
                                              <a:cs typeface="Arial" panose="020B0604020202020204" pitchFamily="34" charset="0"/>
                                            </a:rPr>
                                            <m:t>𝑛</m:t>
                                          </m:r>
                                        </m:sub>
                                      </m:sSub>
                                    </m:e>
                                    <m:sup>
                                      <m:r>
                                        <a:rPr lang="en-US" sz="1700" i="1">
                                          <a:effectLst/>
                                          <a:latin typeface="Cambria Math" panose="02040503050406030204" pitchFamily="18" charset="0"/>
                                          <a:ea typeface="DengXian" panose="02010600030101010101"/>
                                          <a:cs typeface="Arial" panose="020B0604020202020204" pitchFamily="34" charset="0"/>
                                        </a:rPr>
                                        <m:t>∗</m:t>
                                      </m:r>
                                    </m:sup>
                                  </m:sSup>
                                  <m:func>
                                    <m:funcPr>
                                      <m:ctrlPr>
                                        <a:rPr lang="en-US" sz="17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700">
                                          <a:effectLst/>
                                          <a:latin typeface="Cambria Math" panose="02040503050406030204" pitchFamily="18" charset="0"/>
                                          <a:ea typeface="DengXian" panose="02010600030101010101"/>
                                          <a:cs typeface="Times New Roman" panose="02020603050405020304" pitchFamily="18" charset="0"/>
                                        </a:rPr>
                                        <m:t>sin</m:t>
                                      </m:r>
                                    </m:fName>
                                    <m:e>
                                      <m:d>
                                        <m:dPr>
                                          <m:ctrlPr>
                                            <a:rPr lang="en-US" sz="1700" i="1">
                                              <a:effectLst/>
                                              <a:latin typeface="Cambria Math" panose="02040503050406030204" pitchFamily="18" charset="0"/>
                                              <a:ea typeface="DengXian" panose="02010600030101010101"/>
                                              <a:cs typeface="Times New Roman" panose="02020603050405020304" pitchFamily="18" charset="0"/>
                                            </a:rPr>
                                          </m:ctrlPr>
                                        </m:dPr>
                                        <m:e>
                                          <m:sSub>
                                            <m:sSubPr>
                                              <m:ctrlPr>
                                                <a:rPr lang="en-US" sz="1700" i="1">
                                                  <a:effectLst/>
                                                  <a:latin typeface="Cambria Math" panose="02040503050406030204" pitchFamily="18" charset="0"/>
                                                  <a:ea typeface="DengXian" panose="02010600030101010101"/>
                                                  <a:cs typeface="Times New Roman" panose="02020603050405020304" pitchFamily="18" charset="0"/>
                                                </a:rPr>
                                              </m:ctrlPr>
                                            </m:sSubPr>
                                            <m:e>
                                              <m:r>
                                                <a:rPr lang="id-ID" sz="1700" i="1">
                                                  <a:effectLst/>
                                                  <a:latin typeface="Cambria Math" panose="02040503050406030204" pitchFamily="18" charset="0"/>
                                                  <a:ea typeface="DengXian" panose="02010600030101010101"/>
                                                  <a:cs typeface="Times New Roman" panose="02020603050405020304" pitchFamily="18" charset="0"/>
                                                </a:rPr>
                                                <m:t>𝜆</m:t>
                                              </m:r>
                                            </m:e>
                                            <m:sub>
                                              <m:r>
                                                <a:rPr lang="id-ID" sz="1700" i="1">
                                                  <a:effectLst/>
                                                  <a:latin typeface="Cambria Math" panose="02040503050406030204" pitchFamily="18" charset="0"/>
                                                  <a:ea typeface="DengXian" panose="02010600030101010101"/>
                                                  <a:cs typeface="Times New Roman" panose="02020603050405020304" pitchFamily="18" charset="0"/>
                                                </a:rPr>
                                                <m:t>𝑛</m:t>
                                              </m:r>
                                            </m:sub>
                                          </m:sSub>
                                          <m:r>
                                            <a:rPr lang="id-ID" sz="1700" i="1">
                                              <a:effectLst/>
                                              <a:latin typeface="Cambria Math" panose="02040503050406030204" pitchFamily="18" charset="0"/>
                                              <a:ea typeface="DengXian" panose="02010600030101010101"/>
                                              <a:cs typeface="Times New Roman" panose="02020603050405020304" pitchFamily="18" charset="0"/>
                                            </a:rPr>
                                            <m:t>𝑡</m:t>
                                          </m:r>
                                        </m:e>
                                      </m:d>
                                    </m:e>
                                  </m:func>
                                </m:e>
                              </m:func>
                            </m:e>
                          </m:d>
                          <m:func>
                            <m:funcPr>
                              <m:ctrlPr>
                                <a:rPr lang="en-US" sz="17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700">
                                  <a:effectLst/>
                                  <a:latin typeface="Cambria Math" panose="02040503050406030204" pitchFamily="18" charset="0"/>
                                  <a:ea typeface="DengXian" panose="02010600030101010101"/>
                                  <a:cs typeface="Times New Roman" panose="02020603050405020304" pitchFamily="18" charset="0"/>
                                </a:rPr>
                                <m:t>sin</m:t>
                              </m:r>
                            </m:fName>
                            <m:e>
                              <m:d>
                                <m:dPr>
                                  <m:ctrlPr>
                                    <a:rPr lang="en-US" sz="1700" i="1">
                                      <a:effectLst/>
                                      <a:latin typeface="Cambria Math" panose="02040503050406030204" pitchFamily="18" charset="0"/>
                                      <a:ea typeface="DengXian" panose="02010600030101010101"/>
                                      <a:cs typeface="Times New Roman" panose="02020603050405020304" pitchFamily="18" charset="0"/>
                                    </a:rPr>
                                  </m:ctrlPr>
                                </m:dPr>
                                <m:e>
                                  <m:f>
                                    <m:fPr>
                                      <m:ctrlPr>
                                        <a:rPr lang="en-US" sz="1700" i="1">
                                          <a:effectLst/>
                                          <a:latin typeface="Cambria Math" panose="02040503050406030204" pitchFamily="18" charset="0"/>
                                          <a:ea typeface="DengXian" panose="02010600030101010101"/>
                                          <a:cs typeface="Times New Roman" panose="02020603050405020304" pitchFamily="18" charset="0"/>
                                        </a:rPr>
                                      </m:ctrlPr>
                                    </m:fPr>
                                    <m:num>
                                      <m:r>
                                        <a:rPr lang="en-US" sz="1700" i="1">
                                          <a:effectLst/>
                                          <a:latin typeface="Cambria Math" panose="02040503050406030204" pitchFamily="18" charset="0"/>
                                          <a:ea typeface="DengXian" panose="02010600030101010101"/>
                                          <a:cs typeface="Times New Roman" panose="02020603050405020304" pitchFamily="18" charset="0"/>
                                        </a:rPr>
                                        <m:t>𝑛</m:t>
                                      </m:r>
                                      <m:r>
                                        <a:rPr lang="en-US" sz="1700" i="1">
                                          <a:effectLst/>
                                          <a:latin typeface="Cambria Math" panose="02040503050406030204" pitchFamily="18" charset="0"/>
                                          <a:ea typeface="DengXian" panose="02010600030101010101"/>
                                          <a:cs typeface="Times New Roman" panose="02020603050405020304" pitchFamily="18" charset="0"/>
                                        </a:rPr>
                                        <m:t>𝜋</m:t>
                                      </m:r>
                                      <m:r>
                                        <a:rPr lang="en-US" sz="1700" i="1">
                                          <a:effectLst/>
                                          <a:latin typeface="Cambria Math" panose="02040503050406030204" pitchFamily="18" charset="0"/>
                                          <a:ea typeface="DengXian" panose="02010600030101010101"/>
                                          <a:cs typeface="Times New Roman" panose="02020603050405020304" pitchFamily="18" charset="0"/>
                                        </a:rPr>
                                        <m:t>𝑥</m:t>
                                      </m:r>
                                    </m:num>
                                    <m:den>
                                      <m:r>
                                        <a:rPr lang="id-ID" sz="1700" i="1">
                                          <a:effectLst/>
                                          <a:latin typeface="Cambria Math" panose="02040503050406030204" pitchFamily="18" charset="0"/>
                                          <a:ea typeface="DengXian" panose="02010600030101010101"/>
                                          <a:cs typeface="Times New Roman" panose="02020603050405020304" pitchFamily="18" charset="0"/>
                                        </a:rPr>
                                        <m:t>𝐿</m:t>
                                      </m:r>
                                    </m:den>
                                  </m:f>
                                </m:e>
                              </m:d>
                            </m:e>
                          </m:func>
                        </m:e>
                      </m:nary>
                    </m:oMath>
                  </m:oMathPara>
                </a14:m>
                <a:endParaRPr lang="en-US" sz="1700">
                  <a:effectLst/>
                  <a:latin typeface="Calibri" panose="020F0502020204030204" pitchFamily="34" charset="0"/>
                  <a:ea typeface="DengXian" panose="02010600030101010101"/>
                  <a:cs typeface="Arial" panose="020B0604020202020204" pitchFamily="34" charset="0"/>
                </a:endParaRPr>
              </a:p>
              <a:p>
                <a:pPr marL="180340" lvl="0" algn="l">
                  <a:lnSpc>
                    <a:spcPct val="107000"/>
                  </a:lnSpc>
                  <a:spcBef>
                    <a:spcPts val="0"/>
                  </a:spcBef>
                  <a:spcAft>
                    <a:spcPts val="800"/>
                  </a:spcAft>
                  <a:buClrTx/>
                </a:pPr>
                <a:r>
                  <a:rPr lang="en-US" sz="1800">
                    <a:latin typeface="Times New Roman" panose="02020603050405020304" pitchFamily="18" charset="0"/>
                    <a:ea typeface="DengXian" panose="02010600030101010101"/>
                  </a:rPr>
                  <a:t>Akan </a:t>
                </a:r>
                <a:r>
                  <a:rPr lang="en-US" sz="1800" err="1">
                    <a:latin typeface="Times New Roman" panose="02020603050405020304" pitchFamily="18" charset="0"/>
                    <a:ea typeface="DengXian" panose="02010600030101010101"/>
                  </a:rPr>
                  <a:t>dicari</a:t>
                </a:r>
                <a:r>
                  <a:rPr lang="en-US" sz="1800">
                    <a:latin typeface="Times New Roman" panose="02020603050405020304" pitchFamily="18" charset="0"/>
                    <a:ea typeface="DengXian" panose="02010600030101010101"/>
                  </a:rPr>
                  <a:t> </a:t>
                </a:r>
                <a:r>
                  <a:rPr lang="en-US" sz="1800" err="1">
                    <a:latin typeface="Times New Roman" panose="02020603050405020304" pitchFamily="18" charset="0"/>
                    <a:ea typeface="DengXian" panose="02010600030101010101"/>
                  </a:rPr>
                  <a:t>nilai</a:t>
                </a:r>
                <a:r>
                  <a:rPr lang="en-US" sz="1800">
                    <a:latin typeface="Times New Roman" panose="02020603050405020304" pitchFamily="18" charset="0"/>
                    <a:ea typeface="DengXian" panose="02010600030101010101"/>
                  </a:rPr>
                  <a:t> </a:t>
                </a:r>
                <a14:m>
                  <m:oMath xmlns:m="http://schemas.openxmlformats.org/officeDocument/2006/math">
                    <m:sSub>
                      <m:sSubPr>
                        <m:ctrlPr>
                          <a:rPr lang="en-US" sz="1800" i="1">
                            <a:latin typeface="Cambria Math" panose="02040503050406030204" pitchFamily="18" charset="0"/>
                            <a:ea typeface="DengXian" panose="02010600030101010101"/>
                            <a:cs typeface="Times New Roman" panose="02020603050405020304" pitchFamily="18" charset="0"/>
                          </a:rPr>
                        </m:ctrlPr>
                      </m:sSubPr>
                      <m:e>
                        <m:r>
                          <a:rPr lang="id-ID" sz="1800" i="1">
                            <a:latin typeface="Cambria Math" panose="02040503050406030204" pitchFamily="18" charset="0"/>
                            <a:ea typeface="DengXian" panose="02010600030101010101"/>
                            <a:cs typeface="Times New Roman" panose="02020603050405020304" pitchFamily="18" charset="0"/>
                          </a:rPr>
                          <m:t>𝜆</m:t>
                        </m:r>
                      </m:e>
                      <m:sub>
                        <m:r>
                          <a:rPr lang="id-ID" sz="1800" i="1">
                            <a:latin typeface="Cambria Math" panose="02040503050406030204" pitchFamily="18" charset="0"/>
                            <a:ea typeface="DengXian" panose="02010600030101010101"/>
                            <a:cs typeface="Times New Roman" panose="02020603050405020304" pitchFamily="18" charset="0"/>
                          </a:rPr>
                          <m:t>𝑛</m:t>
                        </m:r>
                      </m:sub>
                    </m:sSub>
                    <m:r>
                      <a:rPr lang="en-US" sz="1800" b="0" i="0" smtClean="0">
                        <a:latin typeface="Cambria Math" panose="02040503050406030204" pitchFamily="18" charset="0"/>
                        <a:ea typeface="DengXian" panose="02010600030101010101"/>
                        <a:cs typeface="Times New Roman" panose="02020603050405020304" pitchFamily="18" charset="0"/>
                      </a:rPr>
                      <m:t>,</m:t>
                    </m:r>
                    <m:r>
                      <a:rPr lang="en-US" sz="1800" b="0" i="1" smtClean="0">
                        <a:latin typeface="Cambria Math" panose="02040503050406030204" pitchFamily="18" charset="0"/>
                        <a:ea typeface="DengXian" panose="02010600030101010101"/>
                        <a:cs typeface="Times New Roman" panose="020206030504050203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ea typeface="DengXian" panose="02010600030101010101"/>
                            <a:cs typeface="Arial" panose="020B0604020202020204" pitchFamily="34" charset="0"/>
                          </a:rPr>
                          <m:t>𝐵</m:t>
                        </m:r>
                      </m:e>
                      <m:sub>
                        <m:r>
                          <a:rPr lang="en-US" sz="1800" i="1">
                            <a:latin typeface="Cambria Math" panose="02040503050406030204" pitchFamily="18" charset="0"/>
                            <a:ea typeface="DengXian" panose="02010600030101010101"/>
                            <a:cs typeface="Arial" panose="020B0604020202020204" pitchFamily="34" charset="0"/>
                          </a:rPr>
                          <m:t>𝑛</m:t>
                        </m:r>
                      </m:sub>
                    </m:sSub>
                    <m:r>
                      <a:rPr lang="en-US" sz="1800" b="0" i="1" smtClean="0">
                        <a:latin typeface="Cambria Math" panose="02040503050406030204" pitchFamily="18" charset="0"/>
                        <a:ea typeface="DengXian" panose="02010600030101010101"/>
                        <a:cs typeface="Arial" panose="020B0604020202020204" pitchFamily="34" charset="0"/>
                      </a:rPr>
                      <m:t>, </m:t>
                    </m:r>
                  </m:oMath>
                </a14:m>
                <a:r>
                  <a:rPr lang="en-US" sz="1800" err="1">
                    <a:latin typeface="Times New Roman" panose="02020603050405020304" pitchFamily="18" charset="0"/>
                    <a:ea typeface="DengXian" panose="02010600030101010101"/>
                  </a:rPr>
                  <a:t>dan</a:t>
                </a:r>
                <a:r>
                  <a:rPr lang="en-US" sz="1800">
                    <a:latin typeface="Times New Roman" panose="02020603050405020304" pitchFamily="18" charset="0"/>
                    <a:ea typeface="DengXian" panose="02010600030101010101"/>
                  </a:rPr>
                  <a:t> </a:t>
                </a:r>
                <a14:m>
                  <m:oMath xmlns:m="http://schemas.openxmlformats.org/officeDocument/2006/math">
                    <m:sSup>
                      <m:sSupPr>
                        <m:ctrlPr>
                          <a:rPr lang="en-US" sz="1800" i="1">
                            <a:latin typeface="Cambria Math" panose="02040503050406030204" pitchFamily="18" charset="0"/>
                            <a:ea typeface="DengXian" panose="02010600030101010101"/>
                            <a:cs typeface="Arial" panose="020B0604020202020204" pitchFamily="34" charset="0"/>
                          </a:rPr>
                        </m:ctrlPr>
                      </m:sSupPr>
                      <m:e>
                        <m:sSub>
                          <m:sSubPr>
                            <m:ctrlPr>
                              <a:rPr lang="en-US" sz="1800" i="1">
                                <a:latin typeface="Cambria Math" panose="02040503050406030204" pitchFamily="18" charset="0"/>
                                <a:ea typeface="DengXian" panose="02010600030101010101"/>
                                <a:cs typeface="Arial" panose="020B0604020202020204" pitchFamily="34" charset="0"/>
                              </a:rPr>
                            </m:ctrlPr>
                          </m:sSubPr>
                          <m:e>
                            <m:r>
                              <a:rPr lang="en-US" sz="1800" i="1">
                                <a:latin typeface="Cambria Math" panose="02040503050406030204" pitchFamily="18" charset="0"/>
                                <a:ea typeface="DengXian" panose="02010600030101010101"/>
                                <a:cs typeface="Arial" panose="020B0604020202020204" pitchFamily="34" charset="0"/>
                              </a:rPr>
                              <m:t>𝐵</m:t>
                            </m:r>
                          </m:e>
                          <m:sub>
                            <m:r>
                              <a:rPr lang="en-US" sz="1800" i="1">
                                <a:latin typeface="Cambria Math" panose="02040503050406030204" pitchFamily="18" charset="0"/>
                                <a:ea typeface="DengXian" panose="02010600030101010101"/>
                                <a:cs typeface="Arial" panose="020B0604020202020204" pitchFamily="34" charset="0"/>
                              </a:rPr>
                              <m:t>𝑛</m:t>
                            </m:r>
                          </m:sub>
                        </m:sSub>
                      </m:e>
                      <m:sup>
                        <m:r>
                          <a:rPr lang="en-US" sz="1800" i="1">
                            <a:latin typeface="Cambria Math" panose="02040503050406030204" pitchFamily="18" charset="0"/>
                            <a:ea typeface="DengXian" panose="02010600030101010101"/>
                            <a:cs typeface="Arial" panose="020B0604020202020204" pitchFamily="34" charset="0"/>
                          </a:rPr>
                          <m:t>∗</m:t>
                        </m:r>
                      </m:sup>
                    </m:sSup>
                  </m:oMath>
                </a14:m>
                <a:r>
                  <a:rPr lang="en-US" sz="1800">
                    <a:latin typeface="Times New Roman" panose="02020603050405020304" pitchFamily="18" charset="0"/>
                    <a:ea typeface="DengXian" panose="02010600030101010101"/>
                  </a:rPr>
                  <a:t>.</a:t>
                </a:r>
              </a:p>
              <a:p>
                <a:pPr marL="466090" lvl="0" indent="-285750" algn="l">
                  <a:lnSpc>
                    <a:spcPct val="107000"/>
                  </a:lnSpc>
                  <a:spcBef>
                    <a:spcPts val="0"/>
                  </a:spcBef>
                  <a:spcAft>
                    <a:spcPts val="800"/>
                  </a:spcAft>
                  <a:buClrTx/>
                  <a:buFont typeface="Courier New" panose="02070309020205020404" pitchFamily="49" charset="0"/>
                  <a:buChar char="o"/>
                </a:pPr>
                <a:r>
                  <a:rPr lang="en-US" sz="1800" err="1">
                    <a:ea typeface="DengXian" panose="02010600030101010101"/>
                    <a:cs typeface="Times New Roman" panose="02020603050405020304" pitchFamily="18" charset="0"/>
                  </a:rPr>
                  <a:t>Diketahui</a:t>
                </a:r>
                <a:r>
                  <a:rPr lang="en-US" sz="1800">
                    <a:ea typeface="DengXian" panose="02010600030101010101"/>
                    <a:cs typeface="Times New Roman" panose="02020603050405020304" pitchFamily="18" charset="0"/>
                  </a:rPr>
                  <a:t>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id-ID" sz="1800" i="1">
                            <a:latin typeface="Cambria Math" panose="02040503050406030204" pitchFamily="18" charset="0"/>
                            <a:ea typeface="DengXian" panose="02010600030101010101"/>
                            <a:cs typeface="Times New Roman" panose="02020603050405020304" pitchFamily="18" charset="0"/>
                          </a:rPr>
                          <m:t>𝑐</m:t>
                        </m:r>
                      </m:e>
                      <m:sup>
                        <m:r>
                          <a:rPr lang="id-ID" sz="1800" i="1">
                            <a:latin typeface="Cambria Math" panose="02040503050406030204" pitchFamily="18" charset="0"/>
                            <a:ea typeface="DengXian" panose="02010600030101010101"/>
                            <a:cs typeface="Times New Roman" panose="02020603050405020304" pitchFamily="18" charset="0"/>
                          </a:rPr>
                          <m:t>2</m:t>
                        </m:r>
                      </m:sup>
                    </m:sSup>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1</m:t>
                    </m:r>
                  </m:oMath>
                </a14:m>
                <a:r>
                  <a:rPr lang="en-ID" sz="1800">
                    <a:latin typeface="Times New Roman" panose="02020603050405020304" pitchFamily="18" charset="0"/>
                    <a:ea typeface="DengXian" panose="02010600030101010101"/>
                  </a:rPr>
                  <a:t> </a:t>
                </a:r>
                <a:r>
                  <a:rPr lang="en-ID" sz="1800" err="1">
                    <a:latin typeface="Times New Roman" panose="02020603050405020304" pitchFamily="18" charset="0"/>
                    <a:ea typeface="DengXian" panose="02010600030101010101"/>
                  </a:rPr>
                  <a:t>dan</a:t>
                </a:r>
                <a:r>
                  <a:rPr lang="en-ID" sz="1800">
                    <a:latin typeface="Times New Roman" panose="02020603050405020304" pitchFamily="18" charset="0"/>
                    <a:ea typeface="DengXian" panose="02010600030101010101"/>
                  </a:rPr>
                  <a:t> </a:t>
                </a:r>
                <a14:m>
                  <m:oMath xmlns:m="http://schemas.openxmlformats.org/officeDocument/2006/math">
                    <m:r>
                      <a:rPr lang="id-ID" sz="1800" i="1">
                        <a:latin typeface="Cambria Math" panose="02040503050406030204" pitchFamily="18" charset="0"/>
                        <a:ea typeface="DengXian" panose="02010600030101010101"/>
                        <a:cs typeface="Times New Roman" panose="02020603050405020304" pitchFamily="18" charset="0"/>
                      </a:rPr>
                      <m:t>𝐿</m:t>
                    </m:r>
                    <m:r>
                      <a:rPr lang="id-ID" sz="1800" i="1">
                        <a:latin typeface="Cambria Math" panose="02040503050406030204" pitchFamily="18" charset="0"/>
                        <a:ea typeface="DengXian" panose="02010600030101010101"/>
                        <a:cs typeface="Times New Roman" panose="02020603050405020304" pitchFamily="18" charset="0"/>
                      </a:rPr>
                      <m:t>=</m:t>
                    </m:r>
                    <m:r>
                      <a:rPr lang="en-US" sz="1800" i="1">
                        <a:latin typeface="Cambria Math" panose="02040503050406030204" pitchFamily="18" charset="0"/>
                        <a:ea typeface="DengXian" panose="02010600030101010101"/>
                        <a:cs typeface="Times New Roman" panose="02020603050405020304" pitchFamily="18" charset="0"/>
                      </a:rPr>
                      <m:t>𝜋</m:t>
                    </m:r>
                  </m:oMath>
                </a14:m>
                <a:r>
                  <a:rPr lang="en-ID" sz="1800">
                    <a:latin typeface="Times New Roman" panose="02020603050405020304" pitchFamily="18" charset="0"/>
                    <a:ea typeface="DengXian" panose="02010600030101010101"/>
                  </a:rPr>
                  <a:t>. </a:t>
                </a:r>
                <a:r>
                  <a:rPr lang="en-ID" sz="1800" err="1">
                    <a:latin typeface="Times New Roman" panose="02020603050405020304" pitchFamily="18" charset="0"/>
                    <a:ea typeface="DengXian" panose="02010600030101010101"/>
                  </a:rPr>
                  <a:t>Nilai</a:t>
                </a:r>
                <a:r>
                  <a:rPr lang="en-US" sz="1800">
                    <a:ea typeface="DengXian" panose="02010600030101010101"/>
                    <a:cs typeface="Times New Roman" panose="02020603050405020304" pitchFamily="18" charset="0"/>
                  </a:rPr>
                  <a:t> </a:t>
                </a:r>
                <a14:m>
                  <m:oMath xmlns:m="http://schemas.openxmlformats.org/officeDocument/2006/math">
                    <m:r>
                      <m:rPr>
                        <m:sty m:val="p"/>
                      </m:rPr>
                      <a:rPr lang="en-US" sz="1800" b="0" i="0" smtClean="0">
                        <a:latin typeface="Cambria Math" panose="02040503050406030204" pitchFamily="18" charset="0"/>
                        <a:ea typeface="DengXian" panose="02010600030101010101"/>
                        <a:cs typeface="Times New Roman" panose="02020603050405020304" pitchFamily="18" charset="0"/>
                      </a:rPr>
                      <m:t>c</m:t>
                    </m:r>
                    <m:r>
                      <a:rPr lang="id-ID" sz="1800" i="1">
                        <a:latin typeface="Cambria Math" panose="02040503050406030204" pitchFamily="18" charset="0"/>
                        <a:ea typeface="DengXian" panose="02010600030101010101"/>
                        <a:cs typeface="Times New Roman" panose="02020603050405020304" pitchFamily="18" charset="0"/>
                      </a:rPr>
                      <m:t>=</m:t>
                    </m:r>
                    <m:r>
                      <a:rPr lang="id-ID" sz="1800" i="1" smtClean="0">
                        <a:latin typeface="Cambria Math" panose="02040503050406030204" pitchFamily="18" charset="0"/>
                        <a:ea typeface="Cambria Math" panose="02040503050406030204" pitchFamily="18" charset="0"/>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1</m:t>
                    </m:r>
                  </m:oMath>
                </a14:m>
                <a:r>
                  <a:rPr lang="en-US" sz="1800" b="0">
                    <a:latin typeface="Cambria Math" panose="02040503050406030204" pitchFamily="18" charset="0"/>
                    <a:ea typeface="DengXian" panose="02010600030101010101"/>
                    <a:cs typeface="Times New Roman" panose="02020603050405020304" pitchFamily="18" charset="0"/>
                  </a:rPr>
                  <a:t>, </a:t>
                </a:r>
                <a:r>
                  <a:rPr lang="en-US" sz="1800" err="1">
                    <a:latin typeface="Cambria Math" panose="02040503050406030204" pitchFamily="18" charset="0"/>
                    <a:ea typeface="DengXian" panose="02010600030101010101"/>
                    <a:cs typeface="Times New Roman" panose="02020603050405020304" pitchFamily="18" charset="0"/>
                  </a:rPr>
                  <a:t>s</a:t>
                </a:r>
                <a:r>
                  <a:rPr lang="en-US" sz="1800" b="0">
                    <a:latin typeface="Cambria Math" panose="02040503050406030204" pitchFamily="18" charset="0"/>
                    <a:ea typeface="DengXian" panose="02010600030101010101"/>
                    <a:cs typeface="Times New Roman" panose="02020603050405020304" pitchFamily="18" charset="0"/>
                  </a:rPr>
                  <a:t>ehingga </a:t>
                </a:r>
                <a:r>
                  <a:rPr lang="en-US" sz="1800" b="0" err="1">
                    <a:latin typeface="Cambria Math" panose="02040503050406030204" pitchFamily="18" charset="0"/>
                    <a:ea typeface="DengXian" panose="02010600030101010101"/>
                    <a:cs typeface="Times New Roman" panose="02020603050405020304" pitchFamily="18" charset="0"/>
                  </a:rPr>
                  <a:t>nilai</a:t>
                </a:r>
                <a:endParaRPr lang="en-US" sz="1800" b="0">
                  <a:latin typeface="Cambria Math" panose="02040503050406030204" pitchFamily="18" charset="0"/>
                  <a:ea typeface="DengXian" panose="02010600030101010101"/>
                  <a:cs typeface="Times New Roman" panose="02020603050405020304" pitchFamily="18" charset="0"/>
                </a:endParaRPr>
              </a:p>
              <a:p>
                <a:pPr marL="180340" lvl="0" algn="l">
                  <a:lnSpc>
                    <a:spcPct val="107000"/>
                  </a:lnSpc>
                  <a:spcBef>
                    <a:spcPts val="0"/>
                  </a:spcBef>
                  <a:spcAft>
                    <a:spcPts val="800"/>
                  </a:spcAft>
                  <a:buClrTx/>
                </a:pPr>
                <a14:m>
                  <m:oMath xmlns:m="http://schemas.openxmlformats.org/officeDocument/2006/math">
                    <m:sSub>
                      <m:sSubPr>
                        <m:ctrlPr>
                          <a:rPr lang="en-US" sz="1800" i="1">
                            <a:latin typeface="Cambria Math" panose="02040503050406030204" pitchFamily="18" charset="0"/>
                            <a:ea typeface="DengXian" panose="02010600030101010101"/>
                            <a:cs typeface="Times New Roman" panose="02020603050405020304" pitchFamily="18" charset="0"/>
                          </a:rPr>
                        </m:ctrlPr>
                      </m:sSubPr>
                      <m:e>
                        <m:r>
                          <a:rPr lang="id-ID" sz="1800" i="1">
                            <a:latin typeface="Cambria Math" panose="02040503050406030204" pitchFamily="18" charset="0"/>
                            <a:ea typeface="DengXian" panose="02010600030101010101"/>
                            <a:cs typeface="Times New Roman" panose="02020603050405020304" pitchFamily="18" charset="0"/>
                          </a:rPr>
                          <m:t>𝜆</m:t>
                        </m:r>
                      </m:e>
                      <m:sub>
                        <m:r>
                          <a:rPr lang="id-ID" sz="1800" i="1">
                            <a:latin typeface="Cambria Math" panose="02040503050406030204" pitchFamily="18" charset="0"/>
                            <a:ea typeface="DengXian" panose="02010600030101010101"/>
                            <a:cs typeface="Times New Roman" panose="02020603050405020304" pitchFamily="18" charset="0"/>
                          </a:rPr>
                          <m:t>𝑛</m:t>
                        </m:r>
                      </m:sub>
                    </m:sSub>
                    <m:r>
                      <a:rPr lang="en-US" sz="1800" b="0" i="1" smtClean="0">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id-ID" sz="1800" i="1">
                            <a:latin typeface="Cambria Math" panose="02040503050406030204" pitchFamily="18" charset="0"/>
                            <a:ea typeface="DengXian" panose="02010600030101010101"/>
                            <a:cs typeface="Times New Roman" panose="02020603050405020304" pitchFamily="18" charset="0"/>
                          </a:rPr>
                          <m:t>𝑐𝑛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id-ID" sz="1800" i="1">
                            <a:latin typeface="Cambria Math" panose="02040503050406030204" pitchFamily="18" charset="0"/>
                            <a:ea typeface="DengXian" panose="02010600030101010101"/>
                            <a:cs typeface="Times New Roman" panose="02020603050405020304" pitchFamily="18" charset="0"/>
                          </a:rPr>
                          <m:t>𝐿</m:t>
                        </m:r>
                      </m:den>
                    </m:f>
                    <m:r>
                      <a:rPr lang="en-US" sz="1800" b="0" i="1" smtClean="0">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cs typeface="Times New Roman" panose="02020603050405020304" pitchFamily="18" charset="0"/>
                          </a:rPr>
                          <m:t>1</m:t>
                        </m:r>
                        <m:r>
                          <a:rPr lang="en-US" sz="1800" b="0" i="1" smtClean="0">
                            <a:latin typeface="Cambria Math" panose="02040503050406030204" pitchFamily="18" charset="0"/>
                            <a:cs typeface="Times New Roman" panose="02020603050405020304" pitchFamily="18" charset="0"/>
                          </a:rPr>
                          <m:t> </m:t>
                        </m:r>
                        <m:r>
                          <a:rPr lang="id-ID"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b="0" i="1" smtClean="0">
                            <a:latin typeface="Cambria Math" panose="02040503050406030204" pitchFamily="18" charset="0"/>
                            <a:ea typeface="DengXian" panose="02010600030101010101"/>
                            <a:cs typeface="Times New Roman" panose="02020603050405020304" pitchFamily="18" charset="0"/>
                          </a:rPr>
                          <m:t>𝜋</m:t>
                        </m:r>
                      </m:den>
                    </m:f>
                    <m:r>
                      <a:rPr lang="en-US" sz="1800" i="1">
                        <a:latin typeface="Cambria Math" panose="02040503050406030204" pitchFamily="18" charset="0"/>
                        <a:ea typeface="DengXian" panose="02010600030101010101"/>
                        <a:cs typeface="Times New Roman" panose="02020603050405020304" pitchFamily="18" charset="0"/>
                      </a:rPr>
                      <m:t>=</m:t>
                    </m:r>
                    <m:r>
                      <a:rPr lang="en-US" sz="1800" i="1">
                        <a:latin typeface="Cambria Math" panose="02040503050406030204" pitchFamily="18" charset="0"/>
                        <a:ea typeface="DengXian" panose="02010600030101010101"/>
                        <a:cs typeface="Times New Roman" panose="02020603050405020304" pitchFamily="18" charset="0"/>
                      </a:rPr>
                      <m:t>𝑛</m:t>
                    </m:r>
                  </m:oMath>
                </a14:m>
                <a:r>
                  <a:rPr lang="en-US" sz="1800" b="0">
                    <a:ea typeface="DengXian" panose="02010600030101010101"/>
                    <a:cs typeface="Times New Roman" panose="02020603050405020304" pitchFamily="18" charset="0"/>
                  </a:rPr>
                  <a:t>, </a:t>
                </a:r>
                <a:r>
                  <a:rPr lang="en-US" sz="1800" b="0" err="1">
                    <a:ea typeface="DengXian" panose="02010600030101010101"/>
                    <a:cs typeface="Times New Roman" panose="02020603050405020304" pitchFamily="18" charset="0"/>
                  </a:rPr>
                  <a:t>untuk</a:t>
                </a:r>
                <a:r>
                  <a:rPr lang="en-US" sz="1800" b="0">
                    <a:ea typeface="DengXian" panose="02010600030101010101"/>
                    <a:cs typeface="Times New Roman" panose="02020603050405020304" pitchFamily="18" charset="0"/>
                  </a:rPr>
                  <a:t> </a:t>
                </a:r>
                <a14:m>
                  <m:oMath xmlns:m="http://schemas.openxmlformats.org/officeDocument/2006/math">
                    <m:r>
                      <m:rPr>
                        <m:sty m:val="p"/>
                      </m:rPr>
                      <a:rPr lang="en-US" sz="1800">
                        <a:latin typeface="Cambria Math" panose="02040503050406030204" pitchFamily="18" charset="0"/>
                        <a:ea typeface="DengXian" panose="02010600030101010101"/>
                        <a:cs typeface="Times New Roman" panose="02020603050405020304" pitchFamily="18" charset="0"/>
                      </a:rPr>
                      <m:t>c</m:t>
                    </m:r>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1</m:t>
                    </m:r>
                  </m:oMath>
                </a14:m>
                <a:r>
                  <a:rPr lang="en-US" sz="1800" b="0">
                    <a:ea typeface="DengXian" panose="02010600030101010101"/>
                    <a:cs typeface="Times New Roman" panose="02020603050405020304" pitchFamily="18" charset="0"/>
                  </a:rPr>
                  <a:t> dan </a:t>
                </a:r>
                <a14:m>
                  <m:oMath xmlns:m="http://schemas.openxmlformats.org/officeDocument/2006/math">
                    <m:sSub>
                      <m:sSubPr>
                        <m:ctrlPr>
                          <a:rPr lang="en-US" sz="1800" i="1">
                            <a:latin typeface="Cambria Math" panose="02040503050406030204" pitchFamily="18" charset="0"/>
                            <a:ea typeface="DengXian" panose="02010600030101010101"/>
                            <a:cs typeface="Times New Roman" panose="02020603050405020304" pitchFamily="18" charset="0"/>
                          </a:rPr>
                        </m:ctrlPr>
                      </m:sSubPr>
                      <m:e>
                        <m:r>
                          <a:rPr lang="id-ID" sz="1800" i="1">
                            <a:latin typeface="Cambria Math" panose="02040503050406030204" pitchFamily="18" charset="0"/>
                            <a:ea typeface="DengXian" panose="02010600030101010101"/>
                            <a:cs typeface="Times New Roman" panose="02020603050405020304" pitchFamily="18" charset="0"/>
                          </a:rPr>
                          <m:t>𝜆</m:t>
                        </m:r>
                      </m:e>
                      <m:sub>
                        <m:r>
                          <a:rPr lang="id-ID" sz="1800" i="1">
                            <a:latin typeface="Cambria Math" panose="02040503050406030204" pitchFamily="18" charset="0"/>
                            <a:ea typeface="DengXian" panose="02010600030101010101"/>
                            <a:cs typeface="Times New Roman" panose="02020603050405020304" pitchFamily="18" charset="0"/>
                          </a:rPr>
                          <m:t>𝑛</m:t>
                        </m:r>
                      </m:sub>
                    </m:sSub>
                    <m:r>
                      <a:rPr lang="en-US"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id-ID" sz="1800" i="1">
                            <a:latin typeface="Cambria Math" panose="02040503050406030204" pitchFamily="18" charset="0"/>
                            <a:ea typeface="DengXian" panose="02010600030101010101"/>
                            <a:cs typeface="Times New Roman" panose="02020603050405020304" pitchFamily="18" charset="0"/>
                          </a:rPr>
                          <m:t>𝑐𝑛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id-ID" sz="1800" i="1">
                            <a:latin typeface="Cambria Math" panose="02040503050406030204" pitchFamily="18" charset="0"/>
                            <a:ea typeface="DengXian" panose="02010600030101010101"/>
                            <a:cs typeface="Times New Roman" panose="02020603050405020304" pitchFamily="18" charset="0"/>
                          </a:rPr>
                          <m:t>𝐿</m:t>
                        </m:r>
                      </m:den>
                    </m:f>
                    <m:r>
                      <a:rPr lang="en-US"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1</m:t>
                        </m:r>
                        <m:r>
                          <a:rPr lang="en-US" sz="1800" b="0" i="1" smtClean="0">
                            <a:latin typeface="Cambria Math" panose="02040503050406030204" pitchFamily="18" charset="0"/>
                            <a:cs typeface="Times New Roman" panose="02020603050405020304" pitchFamily="18" charset="0"/>
                          </a:rPr>
                          <m:t> </m:t>
                        </m:r>
                        <m:r>
                          <a:rPr lang="id-ID"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𝜋</m:t>
                        </m:r>
                      </m:den>
                    </m:f>
                    <m:r>
                      <a:rPr lang="en-US" sz="1800" i="1">
                        <a:latin typeface="Cambria Math" panose="02040503050406030204" pitchFamily="18" charset="0"/>
                        <a:ea typeface="DengXian" panose="02010600030101010101"/>
                        <a:cs typeface="Times New Roman" panose="02020603050405020304" pitchFamily="18" charset="0"/>
                      </a:rPr>
                      <m:t>=</m:t>
                    </m:r>
                    <m:r>
                      <a:rPr lang="en-US" sz="1800" b="0" i="1" smtClean="0">
                        <a:latin typeface="Cambria Math" panose="02040503050406030204" pitchFamily="18" charset="0"/>
                        <a:ea typeface="DengXian" panose="02010600030101010101"/>
                        <a:cs typeface="Times New Roman" panose="02020603050405020304" pitchFamily="18" charset="0"/>
                      </a:rPr>
                      <m:t>−</m:t>
                    </m:r>
                    <m:r>
                      <a:rPr lang="en-US" sz="1800" i="1">
                        <a:latin typeface="Cambria Math" panose="02040503050406030204" pitchFamily="18" charset="0"/>
                        <a:ea typeface="DengXian" panose="02010600030101010101"/>
                        <a:cs typeface="Times New Roman" panose="02020603050405020304" pitchFamily="18" charset="0"/>
                      </a:rPr>
                      <m:t>𝑛</m:t>
                    </m:r>
                  </m:oMath>
                </a14:m>
                <a:endParaRPr lang="en-US" sz="1800">
                  <a:latin typeface="Times New Roman" panose="02020603050405020304" pitchFamily="18" charset="0"/>
                  <a:ea typeface="DengXian" panose="02010600030101010101"/>
                </a:endParaRPr>
              </a:p>
              <a:p>
                <a:pPr marL="180340" lvl="0" algn="l">
                  <a:lnSpc>
                    <a:spcPct val="107000"/>
                  </a:lnSpc>
                  <a:spcBef>
                    <a:spcPts val="0"/>
                  </a:spcBef>
                  <a:spcAft>
                    <a:spcPts val="800"/>
                  </a:spcAft>
                  <a:buClrTx/>
                </a:pPr>
                <a:r>
                  <a:rPr lang="en-US" sz="1800">
                    <a:ea typeface="DengXian" panose="02010600030101010101"/>
                    <a:cs typeface="Times New Roman" panose="02020603050405020304" pitchFamily="18" charset="0"/>
                  </a:rPr>
                  <a:t>, </a:t>
                </a:r>
                <a:r>
                  <a:rPr lang="en-US" sz="1800" err="1">
                    <a:ea typeface="DengXian" panose="02010600030101010101"/>
                    <a:cs typeface="Times New Roman" panose="02020603050405020304" pitchFamily="18" charset="0"/>
                  </a:rPr>
                  <a:t>untuk</a:t>
                </a:r>
                <a:r>
                  <a:rPr lang="en-US" sz="1800">
                    <a:ea typeface="DengXian" panose="02010600030101010101"/>
                    <a:cs typeface="Times New Roman" panose="02020603050405020304" pitchFamily="18" charset="0"/>
                  </a:rPr>
                  <a:t> </a:t>
                </a:r>
                <a14:m>
                  <m:oMath xmlns:m="http://schemas.openxmlformats.org/officeDocument/2006/math">
                    <m:r>
                      <m:rPr>
                        <m:sty m:val="p"/>
                      </m:rPr>
                      <a:rPr lang="en-US" sz="1800">
                        <a:latin typeface="Cambria Math" panose="02040503050406030204" pitchFamily="18" charset="0"/>
                        <a:ea typeface="DengXian" panose="02010600030101010101"/>
                        <a:cs typeface="Times New Roman" panose="02020603050405020304" pitchFamily="18" charset="0"/>
                      </a:rPr>
                      <m:t>c</m:t>
                    </m:r>
                    <m:r>
                      <a:rPr lang="id-ID" sz="1800" i="1">
                        <a:latin typeface="Cambria Math" panose="02040503050406030204" pitchFamily="18" charset="0"/>
                        <a:ea typeface="DengXian" panose="02010600030101010101"/>
                        <a:cs typeface="Times New Roman" panose="02020603050405020304" pitchFamily="18" charset="0"/>
                      </a:rPr>
                      <m:t>=</m:t>
                    </m:r>
                    <m:r>
                      <a:rPr lang="en-US" sz="1800" b="0" i="1" smtClean="0">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1</m:t>
                    </m:r>
                  </m:oMath>
                </a14:m>
                <a:endParaRPr lang="en-US" sz="1800">
                  <a:latin typeface="Times New Roman" panose="02020603050405020304" pitchFamily="18" charset="0"/>
                  <a:ea typeface="DengXian" panose="02010600030101010101"/>
                </a:endParaRPr>
              </a:p>
              <a:p>
                <a:pPr marL="466090" lvl="0" indent="-285750" algn="l">
                  <a:lnSpc>
                    <a:spcPct val="107000"/>
                  </a:lnSpc>
                  <a:spcBef>
                    <a:spcPts val="0"/>
                  </a:spcBef>
                  <a:spcAft>
                    <a:spcPts val="800"/>
                  </a:spcAft>
                  <a:buClrTx/>
                  <a:buFont typeface="Courier New" panose="02070309020205020404" pitchFamily="49" charset="0"/>
                  <a:buChar char="o"/>
                </a:pPr>
                <a:r>
                  <a:rPr lang="en-US" sz="1800" err="1">
                    <a:latin typeface="Times New Roman" panose="02020603050405020304" pitchFamily="18" charset="0"/>
                    <a:ea typeface="DengXian" panose="02010600030101010101"/>
                  </a:rPr>
                  <a:t>Diketahui</a:t>
                </a:r>
                <a:r>
                  <a:rPr lang="en-US" sz="1800">
                    <a:latin typeface="Times New Roman" panose="02020603050405020304" pitchFamily="18" charset="0"/>
                    <a:ea typeface="DengXian" panose="02010600030101010101"/>
                  </a:rPr>
                  <a:t> </a:t>
                </a:r>
                <a:r>
                  <a:rPr lang="en-US" sz="1800" err="1">
                    <a:latin typeface="Times New Roman" panose="02020603050405020304" pitchFamily="18" charset="0"/>
                    <a:ea typeface="DengXian" panose="02010600030101010101"/>
                  </a:rPr>
                  <a:t>fungsi</a:t>
                </a:r>
                <a:r>
                  <a:rPr lang="en-US" sz="1800">
                    <a:latin typeface="Times New Roman" panose="02020603050405020304" pitchFamily="18" charset="0"/>
                    <a:ea typeface="DengXian" panose="02010600030101010101"/>
                  </a:rPr>
                  <a:t>,</a:t>
                </a:r>
              </a:p>
              <a:p>
                <a:pPr marL="180340" lvl="0">
                  <a:lnSpc>
                    <a:spcPct val="107000"/>
                  </a:lnSpc>
                  <a:spcBef>
                    <a:spcPts val="0"/>
                  </a:spcBef>
                  <a:spcAft>
                    <a:spcPts val="800"/>
                  </a:spcAft>
                  <a:buClrTx/>
                </a:pPr>
                <a14:m>
                  <m:oMathPara xmlns:m="http://schemas.openxmlformats.org/officeDocument/2006/math">
                    <m:oMathParaPr>
                      <m:jc m:val="centerGroup"/>
                    </m:oMathParaPr>
                    <m:oMath xmlns:m="http://schemas.openxmlformats.org/officeDocument/2006/math">
                      <m:r>
                        <a:rPr lang="en-GB" sz="1700" i="1">
                          <a:latin typeface="Cambria Math" panose="02040503050406030204" pitchFamily="18" charset="0"/>
                          <a:ea typeface="DengXian" panose="02010600030101010101"/>
                          <a:cs typeface="Times New Roman" panose="02020603050405020304" pitchFamily="18" charset="0"/>
                        </a:rPr>
                        <m:t>𝑓</m:t>
                      </m:r>
                      <m:d>
                        <m:dPr>
                          <m:ctrlPr>
                            <a:rPr lang="en-US" sz="1700" i="1">
                              <a:latin typeface="Cambria Math" panose="02040503050406030204" pitchFamily="18" charset="0"/>
                              <a:cs typeface="Times New Roman" panose="02020603050405020304" pitchFamily="18" charset="0"/>
                            </a:rPr>
                          </m:ctrlPr>
                        </m:dPr>
                        <m:e>
                          <m:r>
                            <a:rPr lang="en-GB" sz="1700" i="1">
                              <a:latin typeface="Cambria Math" panose="02040503050406030204" pitchFamily="18" charset="0"/>
                              <a:ea typeface="DengXian" panose="02010600030101010101"/>
                              <a:cs typeface="Times New Roman" panose="02020603050405020304" pitchFamily="18" charset="0"/>
                            </a:rPr>
                            <m:t>𝑥</m:t>
                          </m:r>
                        </m:e>
                      </m:d>
                      <m:r>
                        <a:rPr lang="en-GB" sz="1700" i="1">
                          <a:latin typeface="Cambria Math" panose="02040503050406030204" pitchFamily="18" charset="0"/>
                          <a:ea typeface="DengXian" panose="02010600030101010101"/>
                          <a:cs typeface="Times New Roman" panose="02020603050405020304" pitchFamily="18" charset="0"/>
                        </a:rPr>
                        <m:t>=</m:t>
                      </m:r>
                      <m:r>
                        <a:rPr lang="en-GB" sz="1700" i="1">
                          <a:latin typeface="Cambria Math" panose="02040503050406030204" pitchFamily="18" charset="0"/>
                          <a:ea typeface="DengXian" panose="02010600030101010101"/>
                          <a:cs typeface="Times New Roman" panose="02020603050405020304" pitchFamily="18" charset="0"/>
                        </a:rPr>
                        <m:t>0</m:t>
                      </m:r>
                      <m:r>
                        <a:rPr lang="en-US" sz="1700" i="1">
                          <a:latin typeface="Cambria Math" panose="02040503050406030204" pitchFamily="18" charset="0"/>
                          <a:ea typeface="DengXian" panose="02010600030101010101"/>
                          <a:cs typeface="Times New Roman" panose="02020603050405020304" pitchFamily="18" charset="0"/>
                        </a:rPr>
                        <m:t>, </m:t>
                      </m:r>
                    </m:oMath>
                  </m:oMathPara>
                </a14:m>
                <a:endParaRPr lang="en-US" sz="1700" i="1">
                  <a:latin typeface="Cambria Math" panose="02040503050406030204" pitchFamily="18" charset="0"/>
                  <a:ea typeface="DengXian" panose="02010600030101010101"/>
                  <a:cs typeface="Times New Roman" panose="02020603050405020304" pitchFamily="18" charset="0"/>
                </a:endParaRPr>
              </a:p>
              <a:p>
                <a:pPr marL="180340" lvl="0">
                  <a:lnSpc>
                    <a:spcPct val="107000"/>
                  </a:lnSpc>
                  <a:spcBef>
                    <a:spcPts val="0"/>
                  </a:spcBef>
                  <a:spcAft>
                    <a:spcPts val="800"/>
                  </a:spcAft>
                  <a:buClrTx/>
                </a:pPr>
                <a14:m>
                  <m:oMathPara xmlns:m="http://schemas.openxmlformats.org/officeDocument/2006/math">
                    <m:oMathParaPr>
                      <m:jc m:val="centerGroup"/>
                    </m:oMathParaPr>
                    <m:oMath xmlns:m="http://schemas.openxmlformats.org/officeDocument/2006/math">
                      <m:r>
                        <a:rPr lang="en-GB" sz="1700" i="1" smtClean="0">
                          <a:latin typeface="Cambria Math" panose="02040503050406030204" pitchFamily="18" charset="0"/>
                          <a:ea typeface="DengXian" panose="02010600030101010101"/>
                          <a:cs typeface="Times New Roman" panose="02020603050405020304" pitchFamily="18" charset="0"/>
                        </a:rPr>
                        <m:t>𝑔</m:t>
                      </m:r>
                      <m:d>
                        <m:dPr>
                          <m:ctrlPr>
                            <a:rPr lang="en-US" sz="1700" i="1">
                              <a:latin typeface="Cambria Math" panose="02040503050406030204" pitchFamily="18" charset="0"/>
                              <a:ea typeface="DengXian" panose="02010600030101010101"/>
                              <a:cs typeface="Times New Roman" panose="02020603050405020304" pitchFamily="18" charset="0"/>
                            </a:rPr>
                          </m:ctrlPr>
                        </m:dPr>
                        <m:e>
                          <m:r>
                            <a:rPr lang="en-GB" sz="1700" i="1">
                              <a:latin typeface="Cambria Math" panose="02040503050406030204" pitchFamily="18" charset="0"/>
                              <a:ea typeface="DengXian" panose="02010600030101010101"/>
                              <a:cs typeface="Times New Roman" panose="02020603050405020304" pitchFamily="18" charset="0"/>
                            </a:rPr>
                            <m:t>𝑥</m:t>
                          </m:r>
                        </m:e>
                      </m:d>
                      <m:r>
                        <a:rPr lang="en-GB" sz="1700" i="1">
                          <a:latin typeface="Cambria Math" panose="02040503050406030204" pitchFamily="18" charset="0"/>
                          <a:ea typeface="DengXian" panose="02010600030101010101"/>
                          <a:cs typeface="Times New Roman" panose="02020603050405020304" pitchFamily="18" charset="0"/>
                        </a:rPr>
                        <m:t>=</m:t>
                      </m:r>
                      <m:d>
                        <m:dPr>
                          <m:begChr m:val="{"/>
                          <m:endChr m:val=""/>
                          <m:ctrlPr>
                            <a:rPr lang="en-US" sz="1700" i="1">
                              <a:latin typeface="Cambria Math" panose="02040503050406030204" pitchFamily="18" charset="0"/>
                              <a:ea typeface="DengXian" panose="02010600030101010101"/>
                              <a:cs typeface="Times New Roman" panose="02020603050405020304" pitchFamily="18" charset="0"/>
                            </a:rPr>
                          </m:ctrlPr>
                        </m:dPr>
                        <m:e>
                          <m:eqArr>
                            <m:eqArrPr>
                              <m:ctrlPr>
                                <a:rPr lang="en-US" sz="1700" i="1">
                                  <a:latin typeface="Cambria Math" panose="02040503050406030204" pitchFamily="18" charset="0"/>
                                  <a:ea typeface="DengXian" panose="02010600030101010101"/>
                                  <a:cs typeface="Times New Roman" panose="02020603050405020304" pitchFamily="18" charset="0"/>
                                </a:rPr>
                              </m:ctrlPr>
                            </m:eqArrPr>
                            <m:e>
                              <m:r>
                                <a:rPr lang="en-GB" sz="1700" i="1">
                                  <a:latin typeface="Cambria Math" panose="02040503050406030204" pitchFamily="18" charset="0"/>
                                  <a:ea typeface="DengXian" panose="02010600030101010101"/>
                                  <a:cs typeface="Times New Roman" panose="02020603050405020304" pitchFamily="18" charset="0"/>
                                </a:rPr>
                                <m:t>0</m:t>
                              </m:r>
                              <m:r>
                                <a:rPr lang="en-GB" sz="1700" i="1">
                                  <a:latin typeface="Cambria Math" panose="02040503050406030204" pitchFamily="18" charset="0"/>
                                  <a:ea typeface="DengXian" panose="02010600030101010101"/>
                                  <a:cs typeface="Times New Roman" panose="02020603050405020304" pitchFamily="18" charset="0"/>
                                </a:rPr>
                                <m:t>,</m:t>
                              </m:r>
                              <m:r>
                                <a:rPr lang="en-GB" sz="1700" i="1">
                                  <a:latin typeface="Cambria Math" panose="02040503050406030204" pitchFamily="18" charset="0"/>
                                  <a:ea typeface="DengXian" panose="02010600030101010101"/>
                                  <a:cs typeface="Times New Roman" panose="02020603050405020304" pitchFamily="18" charset="0"/>
                                </a:rPr>
                                <m:t>01</m:t>
                              </m:r>
                              <m:r>
                                <a:rPr lang="en-GB" sz="1700" i="1">
                                  <a:latin typeface="Cambria Math" panose="02040503050406030204" pitchFamily="18" charset="0"/>
                                  <a:ea typeface="DengXian" panose="02010600030101010101"/>
                                  <a:cs typeface="Times New Roman" panose="02020603050405020304" pitchFamily="18" charset="0"/>
                                </a:rPr>
                                <m:t>𝑥</m:t>
                              </m:r>
                              <m:r>
                                <a:rPr lang="en-GB" sz="1700" i="1">
                                  <a:latin typeface="Cambria Math" panose="02040503050406030204" pitchFamily="18" charset="0"/>
                                  <a:ea typeface="DengXian" panose="02010600030101010101"/>
                                  <a:cs typeface="Times New Roman" panose="02020603050405020304" pitchFamily="18" charset="0"/>
                                </a:rPr>
                                <m:t>,  &amp;</m:t>
                              </m:r>
                              <m:r>
                                <a:rPr lang="en-GB" sz="1700" i="1">
                                  <a:latin typeface="Cambria Math" panose="02040503050406030204" pitchFamily="18" charset="0"/>
                                  <a:ea typeface="DengXian" panose="02010600030101010101"/>
                                  <a:cs typeface="Times New Roman" panose="02020603050405020304" pitchFamily="18" charset="0"/>
                                </a:rPr>
                                <m:t>0</m:t>
                              </m:r>
                              <m:r>
                                <a:rPr lang="en-GB" sz="1700" i="1">
                                  <a:latin typeface="Cambria Math" panose="02040503050406030204" pitchFamily="18" charset="0"/>
                                  <a:ea typeface="DengXian" panose="02010600030101010101"/>
                                  <a:cs typeface="Times New Roman" panose="02020603050405020304" pitchFamily="18" charset="0"/>
                                </a:rPr>
                                <m:t>≤</m:t>
                              </m:r>
                              <m:r>
                                <a:rPr lang="en-GB" sz="1700" i="1">
                                  <a:latin typeface="Cambria Math" panose="02040503050406030204" pitchFamily="18" charset="0"/>
                                  <a:ea typeface="DengXian" panose="02010600030101010101"/>
                                  <a:cs typeface="Times New Roman" panose="02020603050405020304" pitchFamily="18" charset="0"/>
                                </a:rPr>
                                <m:t>𝑥</m:t>
                              </m:r>
                              <m:r>
                                <a:rPr lang="en-GB" sz="1700" i="1">
                                  <a:latin typeface="Cambria Math" panose="02040503050406030204" pitchFamily="18" charset="0"/>
                                  <a:ea typeface="DengXian" panose="02010600030101010101"/>
                                  <a:cs typeface="Times New Roman" panose="02020603050405020304" pitchFamily="18" charset="0"/>
                                </a:rPr>
                                <m:t>≤</m:t>
                              </m:r>
                              <m:f>
                                <m:fPr>
                                  <m:ctrlPr>
                                    <a:rPr lang="en-US" sz="1700" i="1">
                                      <a:latin typeface="Cambria Math" panose="02040503050406030204" pitchFamily="18" charset="0"/>
                                      <a:ea typeface="DengXian" panose="02010600030101010101"/>
                                      <a:cs typeface="Times New Roman" panose="02020603050405020304" pitchFamily="18" charset="0"/>
                                    </a:rPr>
                                  </m:ctrlPr>
                                </m:fPr>
                                <m:num>
                                  <m:r>
                                    <a:rPr lang="en-GB" sz="1700" i="1">
                                      <a:latin typeface="Cambria Math" panose="02040503050406030204" pitchFamily="18" charset="0"/>
                                      <a:ea typeface="DengXian" panose="02010600030101010101"/>
                                      <a:cs typeface="Times New Roman" panose="02020603050405020304" pitchFamily="18" charset="0"/>
                                    </a:rPr>
                                    <m:t>1</m:t>
                                  </m:r>
                                </m:num>
                                <m:den>
                                  <m:r>
                                    <a:rPr lang="en-GB" sz="1700" i="1">
                                      <a:latin typeface="Cambria Math" panose="02040503050406030204" pitchFamily="18" charset="0"/>
                                      <a:ea typeface="DengXian" panose="02010600030101010101"/>
                                      <a:cs typeface="Times New Roman" panose="02020603050405020304" pitchFamily="18" charset="0"/>
                                    </a:rPr>
                                    <m:t>2</m:t>
                                  </m:r>
                                </m:den>
                              </m:f>
                              <m:r>
                                <a:rPr lang="en-US" sz="1700" i="1">
                                  <a:latin typeface="Cambria Math" panose="02040503050406030204" pitchFamily="18" charset="0"/>
                                  <a:ea typeface="DengXian" panose="02010600030101010101"/>
                                  <a:cs typeface="Times New Roman" panose="02020603050405020304" pitchFamily="18" charset="0"/>
                                </a:rPr>
                                <m:t>𝜋</m:t>
                              </m:r>
                            </m:e>
                            <m:e>
                              <m:r>
                                <a:rPr lang="en-GB" sz="1700" i="1">
                                  <a:latin typeface="Cambria Math" panose="02040503050406030204" pitchFamily="18" charset="0"/>
                                  <a:ea typeface="DengXian" panose="02010600030101010101"/>
                                  <a:cs typeface="Times New Roman" panose="02020603050405020304" pitchFamily="18" charset="0"/>
                                </a:rPr>
                                <m:t>0</m:t>
                              </m:r>
                              <m:r>
                                <a:rPr lang="en-GB" sz="1700" i="1">
                                  <a:latin typeface="Cambria Math" panose="02040503050406030204" pitchFamily="18" charset="0"/>
                                  <a:ea typeface="DengXian" panose="02010600030101010101"/>
                                  <a:cs typeface="Times New Roman" panose="02020603050405020304" pitchFamily="18" charset="0"/>
                                </a:rPr>
                                <m:t>,</m:t>
                              </m:r>
                              <m:r>
                                <a:rPr lang="en-GB" sz="1700" i="1">
                                  <a:latin typeface="Cambria Math" panose="02040503050406030204" pitchFamily="18" charset="0"/>
                                  <a:ea typeface="DengXian" panose="02010600030101010101"/>
                                  <a:cs typeface="Times New Roman" panose="02020603050405020304" pitchFamily="18" charset="0"/>
                                </a:rPr>
                                <m:t>01</m:t>
                              </m:r>
                              <m:r>
                                <a:rPr lang="en-GB" sz="1700" i="1">
                                  <a:latin typeface="Cambria Math" panose="02040503050406030204" pitchFamily="18" charset="0"/>
                                  <a:ea typeface="DengXian" panose="02010600030101010101"/>
                                  <a:cs typeface="Times New Roman" panose="02020603050405020304" pitchFamily="18" charset="0"/>
                                </a:rPr>
                                <m:t>(</m:t>
                              </m:r>
                              <m:r>
                                <a:rPr lang="en-US" sz="1700" i="1">
                                  <a:latin typeface="Cambria Math" panose="02040503050406030204" pitchFamily="18" charset="0"/>
                                  <a:ea typeface="DengXian" panose="02010600030101010101"/>
                                  <a:cs typeface="Times New Roman" panose="02020603050405020304" pitchFamily="18" charset="0"/>
                                </a:rPr>
                                <m:t>𝜋</m:t>
                              </m:r>
                              <m:r>
                                <a:rPr lang="en-US" sz="1700" i="1">
                                  <a:latin typeface="Cambria Math" panose="02040503050406030204" pitchFamily="18" charset="0"/>
                                  <a:ea typeface="DengXian" panose="02010600030101010101"/>
                                  <a:cs typeface="Times New Roman" panose="02020603050405020304" pitchFamily="18" charset="0"/>
                                </a:rPr>
                                <m:t>−</m:t>
                              </m:r>
                              <m:r>
                                <a:rPr lang="en-US" sz="1700" i="1">
                                  <a:latin typeface="Cambria Math" panose="02040503050406030204" pitchFamily="18" charset="0"/>
                                  <a:ea typeface="DengXian" panose="02010600030101010101"/>
                                  <a:cs typeface="Times New Roman" panose="02020603050405020304" pitchFamily="18" charset="0"/>
                                </a:rPr>
                                <m:t>𝑥</m:t>
                              </m:r>
                              <m:r>
                                <a:rPr lang="en-US" sz="1700" i="1">
                                  <a:latin typeface="Cambria Math" panose="02040503050406030204" pitchFamily="18" charset="0"/>
                                  <a:ea typeface="DengXian" panose="02010600030101010101"/>
                                  <a:cs typeface="Times New Roman" panose="02020603050405020304" pitchFamily="18" charset="0"/>
                                </a:rPr>
                                <m:t>)</m:t>
                              </m:r>
                              <m:r>
                                <a:rPr lang="en-US" sz="1700">
                                  <a:latin typeface="Cambria Math" panose="02040503050406030204" pitchFamily="18" charset="0"/>
                                  <a:ea typeface="DengXian" panose="02010600030101010101"/>
                                  <a:cs typeface="Times New Roman" panose="02020603050405020304" pitchFamily="18" charset="0"/>
                                </a:rPr>
                                <m:t> </m:t>
                              </m:r>
                              <m:r>
                                <a:rPr lang="en-GB" sz="1700" i="1">
                                  <a:latin typeface="Cambria Math" panose="02040503050406030204" pitchFamily="18" charset="0"/>
                                  <a:ea typeface="DengXian" panose="02010600030101010101"/>
                                  <a:cs typeface="Times New Roman" panose="02020603050405020304" pitchFamily="18" charset="0"/>
                                </a:rPr>
                                <m:t>,  &amp;</m:t>
                              </m:r>
                              <m:f>
                                <m:fPr>
                                  <m:ctrlPr>
                                    <a:rPr lang="en-US" sz="1700" i="1">
                                      <a:latin typeface="Cambria Math" panose="02040503050406030204" pitchFamily="18" charset="0"/>
                                      <a:ea typeface="DengXian" panose="02010600030101010101"/>
                                      <a:cs typeface="Times New Roman" panose="02020603050405020304" pitchFamily="18" charset="0"/>
                                    </a:rPr>
                                  </m:ctrlPr>
                                </m:fPr>
                                <m:num>
                                  <m:r>
                                    <a:rPr lang="en-GB" sz="1700" i="1">
                                      <a:latin typeface="Cambria Math" panose="02040503050406030204" pitchFamily="18" charset="0"/>
                                      <a:ea typeface="DengXian" panose="02010600030101010101"/>
                                      <a:cs typeface="Times New Roman" panose="02020603050405020304" pitchFamily="18" charset="0"/>
                                    </a:rPr>
                                    <m:t>1</m:t>
                                  </m:r>
                                </m:num>
                                <m:den>
                                  <m:r>
                                    <a:rPr lang="en-GB" sz="1700" i="1">
                                      <a:latin typeface="Cambria Math" panose="02040503050406030204" pitchFamily="18" charset="0"/>
                                      <a:ea typeface="DengXian" panose="02010600030101010101"/>
                                      <a:cs typeface="Times New Roman" panose="02020603050405020304" pitchFamily="18" charset="0"/>
                                    </a:rPr>
                                    <m:t>2</m:t>
                                  </m:r>
                                </m:den>
                              </m:f>
                              <m:r>
                                <a:rPr lang="en-US" sz="1700" i="1">
                                  <a:latin typeface="Cambria Math" panose="02040503050406030204" pitchFamily="18" charset="0"/>
                                  <a:ea typeface="DengXian" panose="02010600030101010101"/>
                                  <a:cs typeface="Times New Roman" panose="02020603050405020304" pitchFamily="18" charset="0"/>
                                </a:rPr>
                                <m:t>𝜋</m:t>
                              </m:r>
                              <m:r>
                                <a:rPr lang="en-GB" sz="1700" i="1">
                                  <a:latin typeface="Cambria Math" panose="02040503050406030204" pitchFamily="18" charset="0"/>
                                  <a:ea typeface="DengXian" panose="02010600030101010101"/>
                                  <a:cs typeface="Times New Roman" panose="02020603050405020304" pitchFamily="18" charset="0"/>
                                </a:rPr>
                                <m:t>≤</m:t>
                              </m:r>
                              <m:r>
                                <a:rPr lang="en-GB" sz="1700" i="1">
                                  <a:latin typeface="Cambria Math" panose="02040503050406030204" pitchFamily="18" charset="0"/>
                                  <a:ea typeface="DengXian" panose="02010600030101010101"/>
                                  <a:cs typeface="Times New Roman" panose="02020603050405020304" pitchFamily="18" charset="0"/>
                                </a:rPr>
                                <m:t>𝑥</m:t>
                              </m:r>
                              <m:r>
                                <a:rPr lang="en-GB" sz="1700" i="1">
                                  <a:latin typeface="Cambria Math" panose="02040503050406030204" pitchFamily="18" charset="0"/>
                                  <a:ea typeface="DengXian" panose="02010600030101010101"/>
                                  <a:cs typeface="Times New Roman" panose="02020603050405020304" pitchFamily="18" charset="0"/>
                                </a:rPr>
                                <m:t>≤</m:t>
                              </m:r>
                              <m:r>
                                <a:rPr lang="en-US" sz="1700" i="1">
                                  <a:latin typeface="Cambria Math" panose="02040503050406030204" pitchFamily="18" charset="0"/>
                                  <a:ea typeface="DengXian" panose="02010600030101010101"/>
                                  <a:cs typeface="Times New Roman" panose="02020603050405020304" pitchFamily="18" charset="0"/>
                                </a:rPr>
                                <m:t>𝜋</m:t>
                              </m:r>
                            </m:e>
                          </m:eqArr>
                        </m:e>
                      </m:d>
                    </m:oMath>
                  </m:oMathPara>
                </a14:m>
                <a:endParaRPr lang="en-US" sz="1700">
                  <a:effectLst/>
                  <a:latin typeface="Calibri" panose="020F0502020204030204" pitchFamily="34" charset="0"/>
                  <a:ea typeface="DengXian" panose="02010600030101010101"/>
                  <a:cs typeface="Arial" panose="020B0604020202020204" pitchFamily="34" charset="0"/>
                </a:endParaRPr>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232109" y="1939741"/>
                <a:ext cx="5863890" cy="4858124"/>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Solusi</a:t>
            </a:r>
            <a:r>
              <a:rPr lang="en-GB"/>
              <a:t> PDP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8"/>
            <a:ext cx="5782142" cy="51110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DED8A4"/>
              </a:buClr>
              <a:buSzTx/>
              <a:buFont typeface="Wingdings" pitchFamily="2" charset="2"/>
              <a:buNone/>
              <a:tabLst/>
              <a:defRPr/>
            </a:pPr>
            <a:endParaRPr kumimoji="0" lang="en-GB" sz="1600" b="0" i="0" u="none" strike="noStrike" kern="1200" cap="none" spc="0" normalizeH="0" baseline="0" noProof="0">
              <a:ln>
                <a:noFill/>
              </a:ln>
              <a:solidFill>
                <a:srgbClr val="4D4D4D"/>
              </a:solidFill>
              <a:effectLst/>
              <a:uLnTx/>
              <a:uFillTx/>
              <a:latin typeface="Times New Roman"/>
              <a:ea typeface="+mn-ea"/>
              <a:cs typeface="+mn-cs"/>
            </a:endParaRPr>
          </a:p>
        </p:txBody>
      </p:sp>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 Placeholder 5">
                <a:extLst>
                  <a:ext uri="{FF2B5EF4-FFF2-40B4-BE49-F238E27FC236}">
                    <a16:creationId xmlns:a16="http://schemas.microsoft.com/office/drawing/2014/main" id="{48F37A8A-0327-4646-9549-237869B209B4}"/>
                  </a:ext>
                </a:extLst>
              </p:cNvPr>
              <p:cNvSpPr txBox="1">
                <a:spLocks/>
              </p:cNvSpPr>
              <p:nvPr/>
            </p:nvSpPr>
            <p:spPr>
              <a:xfrm>
                <a:off x="5958121" y="1777285"/>
                <a:ext cx="6057900" cy="478437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340" marR="0" lvl="0" indent="0" algn="l"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en-US" sz="1800" b="0" i="0" u="none" strike="noStrike" kern="1200" cap="none" spc="0" normalizeH="0" baseline="0" noProof="0" err="1">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a:t>Maka</a:t>
                </a:r>
                <a:r>
                  <a:rPr kumimoji="0" lang="en-US"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a:t>,</a:t>
                </a:r>
              </a:p>
              <a:p>
                <a:pPr marL="180340" marR="0" lvl="0" indent="0" algn="just"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𝐵</m:t>
                          </m:r>
                        </m:e>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sub>
                      </m:sSub>
                      <m:r>
                        <m:rPr>
                          <m:aln/>
                        </m:rPr>
                        <a:rPr kumimoji="0" lang="de-DE"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2</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den>
                      </m:f>
                      <m:nary>
                        <m:naryPr>
                          <m:limLoc m:val="subSup"/>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m:t>
                          </m:r>
                        </m:sub>
                        <m:sup>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sup>
                        <m:e>
                          <m:r>
                            <a:rPr kumimoji="0" lang="en-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𝑓</m:t>
                          </m:r>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dPr>
                            <m:e>
                              <m:r>
                                <a:rPr kumimoji="0" lang="en-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e>
                          </m:d>
                          <m:func>
                            <m:func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id-ID"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dPr>
                                <m:e>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num>
                                    <m:den>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den>
                                  </m:f>
                                </m:e>
                              </m:d>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r>
                        <m:rPr>
                          <m:aln/>
                        </m:rPr>
                        <a:rPr kumimoji="0" lang="de-DE"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2</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𝜋</m:t>
                          </m:r>
                        </m:den>
                      </m:f>
                      <m:nary>
                        <m:naryPr>
                          <m:limLoc m:val="subSup"/>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m:t>
                          </m:r>
                        </m:sub>
                        <m:sup>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sup>
                        <m:e>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func>
                            <m:func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id-ID"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t>𝑛𝑥</m:t>
                                  </m:r>
                                </m:e>
                              </m:d>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r>
                        <m:rPr>
                          <m:aln/>
                        </m:rPr>
                        <a:rPr kumimoji="0" lang="de-DE"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US"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oMath>
                  </m:oMathPara>
                </a14:m>
                <a:endParaRPr kumimoji="0" lang="en-US" sz="18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algn="l"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en-US" sz="1800" b="0" i="0" u="none" strike="noStrike" kern="1200" cap="none" spc="0" normalizeH="0" baseline="0" noProof="0" err="1">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a:t>dan</a:t>
                </a:r>
                <a:r>
                  <a:rPr kumimoji="0" lang="en-US"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a:t>,</a:t>
                </a:r>
                <a:endParaRPr kumimoji="0" lang="en-US" sz="18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
                    </m:oMathParaPr>
                    <m:oMath xmlns:m="http://schemas.openxmlformats.org/officeDocument/2006/math">
                      <m:sSup>
                        <m:sSup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pPr>
                        <m:e>
                          <m:sSub>
                            <m:sSub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bPr>
                            <m:e>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𝐵</m:t>
                              </m:r>
                            </m:e>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sub>
                          </m:sSub>
                        </m:e>
                        <m:sup>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sSup>
                      <m:r>
                        <m:rPr>
                          <m:aln/>
                        </m:rPr>
                        <a:rPr kumimoji="0" lang="de-DE"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2</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𝑐𝑛</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nary>
                        <m:naryPr>
                          <m:limLoc m:val="subSup"/>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m:t>
                          </m:r>
                        </m:sub>
                        <m:sup>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sup>
                        <m:e>
                          <m:r>
                            <a:rPr kumimoji="0" lang="en-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𝑔</m:t>
                          </m:r>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e>
                          </m:d>
                          <m:func>
                            <m:func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num>
                                    <m:den>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den>
                                  </m:f>
                                </m:e>
                              </m:d>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oMath>
                  </m:oMathPara>
                </a14:m>
                <a:endParaRPr kumimoji="0" lang="en-US" sz="18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
                    </m:oMathParaPr>
                    <m:oMath xmlns:m="http://schemas.openxmlformats.org/officeDocument/2006/math">
                      <m:r>
                        <a:rPr kumimoji="0" lang="de-DE"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2</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d>
                        <m:d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dPr>
                        <m:e>
                          <m:nary>
                            <m:naryPr>
                              <m:limLoc m:val="subSup"/>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m:t>
                              </m:r>
                            </m:sub>
                            <m:sup>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p>
                            <m:e>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01</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func>
                                <m:func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nary>
                            <m:naryPr>
                              <m:limLoc m:val="subSup"/>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f>
                                <m:f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e>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01</m:t>
                              </m:r>
                              <m:r>
                                <a:rPr kumimoji="0" lang="en-GB"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8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e>
                      </m:d>
                    </m:oMath>
                  </m:oMathPara>
                </a14:m>
                <a:endParaRPr kumimoji="0" lang="en-US" sz="18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lvl="0">
                  <a:lnSpc>
                    <a:spcPct val="107000"/>
                  </a:lnSpc>
                  <a:spcAft>
                    <a:spcPts val="800"/>
                  </a:spcAft>
                  <a:buClr>
                    <a:srgbClr val="DED8A4"/>
                  </a:buClr>
                  <a:defRPr/>
                </a:pPr>
                <a14:m>
                  <m:oMathPara xmlns:m="http://schemas.openxmlformats.org/officeDocument/2006/math">
                    <m:oMathParaPr>
                      <m:jc m:val="center"/>
                    </m:oMathParaPr>
                    <m:oMath xmlns:m="http://schemas.openxmlformats.org/officeDocument/2006/math">
                      <m:r>
                        <a:rPr lang="de-DE"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ea typeface="DengXian" panose="02010600030101010101"/>
                              <a:cs typeface="Arial" panose="020B0604020202020204" pitchFamily="34" charset="0"/>
                            </a:rPr>
                          </m:ctrlPr>
                        </m:fPr>
                        <m:num>
                          <m:r>
                            <a:rPr lang="en-US" sz="1800" i="1">
                              <a:latin typeface="Cambria Math" panose="02040503050406030204" pitchFamily="18" charset="0"/>
                              <a:ea typeface="DengXian" panose="02010600030101010101"/>
                              <a:cs typeface="Arial" panose="020B0604020202020204" pitchFamily="34" charset="0"/>
                            </a:rPr>
                            <m:t>0</m:t>
                          </m:r>
                          <m:r>
                            <a:rPr lang="en-US" sz="1800" i="1">
                              <a:latin typeface="Cambria Math" panose="02040503050406030204" pitchFamily="18" charset="0"/>
                              <a:ea typeface="DengXian" panose="02010600030101010101"/>
                              <a:cs typeface="Arial" panose="020B0604020202020204" pitchFamily="34" charset="0"/>
                            </a:rPr>
                            <m:t>,</m:t>
                          </m:r>
                          <m:r>
                            <a:rPr lang="en-US" sz="1800" i="1">
                              <a:latin typeface="Cambria Math" panose="02040503050406030204" pitchFamily="18" charset="0"/>
                              <a:ea typeface="DengXian" panose="02010600030101010101"/>
                              <a:cs typeface="Arial" panose="020B0604020202020204" pitchFamily="34" charset="0"/>
                            </a:rPr>
                            <m:t>02</m:t>
                          </m:r>
                        </m:num>
                        <m:den>
                          <m:r>
                            <a:rPr lang="en-US"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den>
                      </m:f>
                      <m:d>
                        <m:dPr>
                          <m:ctrlPr>
                            <a:rPr lang="en-US" sz="1800" i="1">
                              <a:latin typeface="Cambria Math" panose="02040503050406030204" pitchFamily="18" charset="0"/>
                              <a:ea typeface="DengXian" panose="02010600030101010101"/>
                              <a:cs typeface="Arial" panose="020B0604020202020204" pitchFamily="34" charset="0"/>
                            </a:rPr>
                          </m:ctrlPr>
                        </m:dPr>
                        <m:e>
                          <m:nary>
                            <m:naryPr>
                              <m:limLoc m:val="subSup"/>
                              <m:ctrlPr>
                                <a:rPr lang="en-US" sz="1800" i="1">
                                  <a:latin typeface="Cambria Math" panose="02040503050406030204" pitchFamily="18" charset="0"/>
                                  <a:ea typeface="DengXian" panose="02010600030101010101"/>
                                  <a:cs typeface="Arial" panose="020B0604020202020204" pitchFamily="34" charset="0"/>
                                </a:rPr>
                              </m:ctrlPr>
                            </m:naryPr>
                            <m:sub>
                              <m:r>
                                <a:rPr lang="en-US" sz="1800" i="1">
                                  <a:latin typeface="Cambria Math" panose="02040503050406030204" pitchFamily="18" charset="0"/>
                                  <a:ea typeface="DengXian" panose="02010600030101010101"/>
                                  <a:cs typeface="Arial" panose="020B0604020202020204" pitchFamily="34" charset="0"/>
                                </a:rPr>
                                <m:t>0</m:t>
                              </m:r>
                            </m:sub>
                            <m:sup>
                              <m:f>
                                <m:fPr>
                                  <m:ctrlPr>
                                    <a:rPr lang="en-US" sz="1800" i="1">
                                      <a:latin typeface="Cambria Math" panose="02040503050406030204" pitchFamily="18" charset="0"/>
                                      <a:ea typeface="DengXian" panose="02010600030101010101"/>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sup>
                            <m:e>
                              <m:r>
                                <a:rPr lang="en-GB" sz="1800" i="1">
                                  <a:latin typeface="Cambria Math" panose="02040503050406030204" pitchFamily="18" charset="0"/>
                                  <a:ea typeface="DengXian" panose="02010600030101010101"/>
                                  <a:cs typeface="Times New Roman" panose="02020603050405020304" pitchFamily="18" charset="0"/>
                                </a:rPr>
                                <m:t>𝑥</m:t>
                              </m:r>
                              <m:func>
                                <m:funcPr>
                                  <m:ctrlPr>
                                    <a:rPr lang="en-US" sz="1800" i="1">
                                      <a:latin typeface="Cambria Math" panose="02040503050406030204" pitchFamily="18" charset="0"/>
                                      <a:ea typeface="DengXian" panose="02010600030101010101"/>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sin</m:t>
                                  </m:r>
                                </m:fName>
                                <m:e>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𝑛𝑥</m:t>
                                  </m:r>
                                  <m:r>
                                    <a:rPr lang="id-ID" sz="1800" i="1">
                                      <a:latin typeface="Cambria Math" panose="02040503050406030204" pitchFamily="18" charset="0"/>
                                      <a:ea typeface="DengXian" panose="02010600030101010101"/>
                                      <a:cs typeface="Times New Roman" panose="02020603050405020304" pitchFamily="18" charset="0"/>
                                    </a:rPr>
                                    <m:t>) </m:t>
                                  </m:r>
                                  <m:r>
                                    <a:rPr lang="id-ID" sz="1800" i="1">
                                      <a:latin typeface="Cambria Math" panose="02040503050406030204" pitchFamily="18" charset="0"/>
                                      <a:ea typeface="DengXian" panose="02010600030101010101"/>
                                      <a:cs typeface="Times New Roman" panose="02020603050405020304" pitchFamily="18" charset="0"/>
                                    </a:rPr>
                                    <m:t>𝑑𝑥</m:t>
                                  </m:r>
                                </m:e>
                              </m:func>
                            </m:e>
                          </m:nary>
                          <m:r>
                            <a:rPr lang="en-US" sz="1800" i="1">
                              <a:latin typeface="Cambria Math" panose="02040503050406030204" pitchFamily="18" charset="0"/>
                              <a:ea typeface="DengXian" panose="02010600030101010101"/>
                              <a:cs typeface="Arial" panose="020B0604020202020204" pitchFamily="34" charset="0"/>
                            </a:rPr>
                            <m:t>+</m:t>
                          </m:r>
                          <m:nary>
                            <m:naryPr>
                              <m:limLoc m:val="subSup"/>
                              <m:ctrlPr>
                                <a:rPr lang="en-US" sz="1800" i="1">
                                  <a:latin typeface="Cambria Math" panose="02040503050406030204" pitchFamily="18" charset="0"/>
                                  <a:ea typeface="DengXian" panose="02010600030101010101"/>
                                  <a:cs typeface="Arial" panose="020B0604020202020204" pitchFamily="34" charset="0"/>
                                </a:rPr>
                              </m:ctrlPr>
                            </m:naryPr>
                            <m:sub>
                              <m:f>
                                <m:fPr>
                                  <m:ctrlPr>
                                    <a:rPr lang="en-US" sz="1800" i="1">
                                      <a:latin typeface="Cambria Math" panose="02040503050406030204" pitchFamily="18" charset="0"/>
                                      <a:ea typeface="DengXian" panose="02010600030101010101"/>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sub>
                            <m:sup>
                              <m:r>
                                <a:rPr lang="en-US" sz="1800" i="1">
                                  <a:latin typeface="Cambria Math" panose="02040503050406030204" pitchFamily="18" charset="0"/>
                                  <a:ea typeface="DengXian" panose="02010600030101010101"/>
                                  <a:cs typeface="Times New Roman" panose="02020603050405020304" pitchFamily="18" charset="0"/>
                                </a:rPr>
                                <m:t>𝜋</m:t>
                              </m:r>
                            </m:sup>
                            <m:e>
                              <m:r>
                                <a:rPr lang="en-GB" sz="1800" i="1">
                                  <a:latin typeface="Cambria Math" panose="02040503050406030204" pitchFamily="18" charset="0"/>
                                  <a:ea typeface="DengXian" panose="02010600030101010101"/>
                                  <a:cs typeface="Times New Roman" panose="02020603050405020304" pitchFamily="18" charset="0"/>
                                </a:rPr>
                                <m:t>(</m:t>
                              </m:r>
                              <m:r>
                                <a:rPr lang="en-US" sz="1800" i="1">
                                  <a:latin typeface="Cambria Math" panose="02040503050406030204" pitchFamily="18" charset="0"/>
                                  <a:ea typeface="DengXian" panose="02010600030101010101"/>
                                  <a:cs typeface="Times New Roman" panose="02020603050405020304" pitchFamily="18" charset="0"/>
                                </a:rPr>
                                <m:t>𝜋</m:t>
                              </m:r>
                              <m:r>
                                <a:rPr lang="en-US" sz="1800" i="1">
                                  <a:latin typeface="Cambria Math" panose="02040503050406030204" pitchFamily="18" charset="0"/>
                                  <a:ea typeface="DengXian" panose="02010600030101010101"/>
                                  <a:cs typeface="Times New Roman" panose="02020603050405020304" pitchFamily="18" charset="0"/>
                                </a:rPr>
                                <m:t>−</m:t>
                              </m:r>
                              <m:r>
                                <a:rPr lang="en-US" sz="1800" i="1">
                                  <a:latin typeface="Cambria Math" panose="02040503050406030204" pitchFamily="18" charset="0"/>
                                  <a:ea typeface="DengXian" panose="02010600030101010101"/>
                                  <a:cs typeface="Times New Roman" panose="02020603050405020304" pitchFamily="18" charset="0"/>
                                </a:rPr>
                                <m:t>𝑥</m:t>
                              </m:r>
                              <m:r>
                                <a:rPr lang="en-US" sz="1800" i="1">
                                  <a:latin typeface="Cambria Math" panose="02040503050406030204" pitchFamily="18" charset="0"/>
                                  <a:ea typeface="DengXian" panose="02010600030101010101"/>
                                  <a:cs typeface="Times New Roman" panose="02020603050405020304" pitchFamily="18" charset="0"/>
                                </a:rPr>
                                <m:t>)</m:t>
                              </m:r>
                              <m:func>
                                <m:funcPr>
                                  <m:ctrlPr>
                                    <a:rPr lang="en-US" sz="1800" i="1">
                                      <a:latin typeface="Cambria Math" panose="02040503050406030204" pitchFamily="18" charset="0"/>
                                      <a:ea typeface="DengXian" panose="02010600030101010101"/>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sin</m:t>
                                  </m:r>
                                </m:fName>
                                <m:e>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𝑛𝑥</m:t>
                                  </m:r>
                                  <m:r>
                                    <a:rPr lang="id-ID" sz="1800" i="1">
                                      <a:latin typeface="Cambria Math" panose="02040503050406030204" pitchFamily="18" charset="0"/>
                                      <a:ea typeface="DengXian" panose="02010600030101010101"/>
                                      <a:cs typeface="Times New Roman" panose="02020603050405020304" pitchFamily="18" charset="0"/>
                                    </a:rPr>
                                    <m:t>) </m:t>
                                  </m:r>
                                  <m:r>
                                    <a:rPr lang="id-ID" sz="1800" i="1">
                                      <a:latin typeface="Cambria Math" panose="02040503050406030204" pitchFamily="18" charset="0"/>
                                      <a:ea typeface="DengXian" panose="02010600030101010101"/>
                                      <a:cs typeface="Times New Roman" panose="02020603050405020304" pitchFamily="18" charset="0"/>
                                    </a:rPr>
                                    <m:t>𝑑𝑥</m:t>
                                  </m:r>
                                </m:e>
                              </m:func>
                            </m:e>
                          </m:nary>
                        </m:e>
                      </m:d>
                    </m:oMath>
                  </m:oMathPara>
                </a14:m>
                <a:endParaRPr kumimoji="0" lang="en-US" sz="18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p:txBody>
          </p:sp>
        </mc:Choice>
        <mc:Fallback>
          <p:sp>
            <p:nvSpPr>
              <p:cNvPr id="12"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5958121" y="1777285"/>
                <a:ext cx="6057900" cy="4784377"/>
              </a:xfrm>
              <a:prstGeom prst="rect">
                <a:avLst/>
              </a:prstGeom>
              <a:blipFill>
                <a:blip r:embed="rId4"/>
                <a:stretch>
                  <a:fillRect/>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13DF4EC7-CB5C-47A8-81E9-3A034630C79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//25</a:t>
            </a:r>
          </a:p>
        </p:txBody>
      </p:sp>
    </p:spTree>
    <p:extLst>
      <p:ext uri="{BB962C8B-B14F-4D97-AF65-F5344CB8AC3E}">
        <p14:creationId xmlns:p14="http://schemas.microsoft.com/office/powerpoint/2010/main" val="14706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31111" y="1777285"/>
                <a:ext cx="5764886" cy="5080715"/>
              </a:xfrm>
            </p:spPr>
            <p:txBody>
              <a:bodyPr>
                <a:normAutofit/>
              </a:bodyPr>
              <a:lstStyle/>
              <a:p>
                <a:pPr marL="180340">
                  <a:lnSpc>
                    <a:spcPct val="107000"/>
                  </a:lnSpc>
                  <a:spcAft>
                    <a:spcPts val="800"/>
                  </a:spcAft>
                </a:pPr>
                <a:endParaRPr lang="en-US" sz="1800">
                  <a:effectLst/>
                  <a:latin typeface="Calibri" panose="020F0502020204030204" pitchFamily="34" charset="0"/>
                  <a:ea typeface="DengXian" panose="02010600030101010101"/>
                  <a:cs typeface="Arial" panose="020B0604020202020204" pitchFamily="34" charset="0"/>
                </a:endParaRPr>
              </a:p>
              <a:p>
                <a:pPr marL="180340" lvl="0" algn="l">
                  <a:lnSpc>
                    <a:spcPct val="107000"/>
                  </a:lnSpc>
                  <a:spcBef>
                    <a:spcPts val="0"/>
                  </a:spcBef>
                  <a:spcAft>
                    <a:spcPts val="800"/>
                  </a:spcAft>
                  <a:buClrTx/>
                </a:pPr>
                <a:r>
                  <a:rPr lang="en-US" sz="1600" err="1">
                    <a:effectLst/>
                    <a:latin typeface="Times New Roman" panose="02020603050405020304" pitchFamily="18" charset="0"/>
                    <a:ea typeface="DengXian" panose="02010600030101010101"/>
                    <a:cs typeface="Times New Roman" panose="02020603050405020304" pitchFamily="18" charset="0"/>
                  </a:rPr>
                  <a:t>Hitung</a:t>
                </a:r>
                <a:r>
                  <a:rPr lang="en-US" sz="1600">
                    <a:effectLst/>
                    <a:latin typeface="Times New Roman" panose="02020603050405020304" pitchFamily="18" charset="0"/>
                    <a:ea typeface="DengXian" panose="02010600030101010101"/>
                    <a:cs typeface="Times New Roman" panose="02020603050405020304" pitchFamily="18" charset="0"/>
                  </a:rPr>
                  <a:t> </a:t>
                </a:r>
                <a:r>
                  <a:rPr lang="en-US" sz="1600" err="1">
                    <a:effectLst/>
                    <a:latin typeface="Times New Roman" panose="02020603050405020304" pitchFamily="18" charset="0"/>
                    <a:ea typeface="DengXian" panose="02010600030101010101"/>
                    <a:cs typeface="Times New Roman" panose="02020603050405020304" pitchFamily="18" charset="0"/>
                  </a:rPr>
                  <a:t>terlebih</a:t>
                </a:r>
                <a:r>
                  <a:rPr lang="en-US" sz="1600">
                    <a:effectLst/>
                    <a:latin typeface="Times New Roman" panose="02020603050405020304" pitchFamily="18" charset="0"/>
                    <a:ea typeface="DengXian" panose="02010600030101010101"/>
                    <a:cs typeface="Times New Roman" panose="02020603050405020304" pitchFamily="18" charset="0"/>
                  </a:rPr>
                  <a:t> </a:t>
                </a:r>
                <a:r>
                  <a:rPr lang="en-US" sz="1600" err="1">
                    <a:effectLst/>
                    <a:latin typeface="Times New Roman" panose="02020603050405020304" pitchFamily="18" charset="0"/>
                    <a:ea typeface="DengXian" panose="02010600030101010101"/>
                    <a:cs typeface="Times New Roman" panose="02020603050405020304" pitchFamily="18" charset="0"/>
                  </a:rPr>
                  <a:t>dahulu</a:t>
                </a:r>
                <a:r>
                  <a:rPr lang="en-US" sz="1600">
                    <a:effectLst/>
                    <a:latin typeface="Times New Roman" panose="02020603050405020304" pitchFamily="18" charset="0"/>
                    <a:ea typeface="DengXian" panose="02010600030101010101"/>
                    <a:cs typeface="Times New Roman" panose="02020603050405020304" pitchFamily="18" charset="0"/>
                  </a:rPr>
                  <a:t> </a:t>
                </a:r>
                <a:r>
                  <a:rPr lang="en-US" sz="1600" err="1">
                    <a:effectLst/>
                    <a:latin typeface="Times New Roman" panose="02020603050405020304" pitchFamily="18" charset="0"/>
                    <a:ea typeface="DengXian" panose="02010600030101010101"/>
                    <a:cs typeface="Times New Roman" panose="02020603050405020304" pitchFamily="18" charset="0"/>
                  </a:rPr>
                  <a:t>masing-masing</a:t>
                </a:r>
                <a:r>
                  <a:rPr lang="en-US" sz="1600">
                    <a:effectLst/>
                    <a:latin typeface="Times New Roman" panose="02020603050405020304" pitchFamily="18" charset="0"/>
                    <a:ea typeface="DengXian" panose="02010600030101010101"/>
                    <a:cs typeface="Times New Roman" panose="02020603050405020304" pitchFamily="18" charset="0"/>
                  </a:rPr>
                  <a:t> </a:t>
                </a:r>
                <a:r>
                  <a:rPr lang="en-US" sz="1600" err="1">
                    <a:effectLst/>
                    <a:latin typeface="Times New Roman" panose="02020603050405020304" pitchFamily="18" charset="0"/>
                    <a:ea typeface="DengXian" panose="02010600030101010101"/>
                    <a:cs typeface="Times New Roman" panose="02020603050405020304" pitchFamily="18" charset="0"/>
                  </a:rPr>
                  <a:t>suku</a:t>
                </a:r>
                <a:r>
                  <a:rPr lang="en-US" sz="1600">
                    <a:effectLst/>
                    <a:latin typeface="Times New Roman" panose="02020603050405020304" pitchFamily="18" charset="0"/>
                    <a:ea typeface="DengXian" panose="02010600030101010101"/>
                    <a:cs typeface="Times New Roman" panose="02020603050405020304" pitchFamily="18" charset="0"/>
                  </a:rPr>
                  <a:t> </a:t>
                </a:r>
                <a:r>
                  <a:rPr lang="en-US" sz="1600" err="1">
                    <a:effectLst/>
                    <a:latin typeface="Times New Roman" panose="02020603050405020304" pitchFamily="18" charset="0"/>
                    <a:ea typeface="DengXian" panose="02010600030101010101"/>
                    <a:cs typeface="Times New Roman" panose="02020603050405020304" pitchFamily="18" charset="0"/>
                  </a:rPr>
                  <a:t>dengan</a:t>
                </a:r>
                <a:r>
                  <a:rPr lang="en-US" sz="1600">
                    <a:effectLst/>
                    <a:latin typeface="Times New Roman" panose="02020603050405020304" pitchFamily="18" charset="0"/>
                    <a:ea typeface="DengXian" panose="02010600030101010101"/>
                    <a:cs typeface="Times New Roman" panose="02020603050405020304" pitchFamily="18" charset="0"/>
                  </a:rPr>
                  <a:t> integral </a:t>
                </a:r>
                <a:r>
                  <a:rPr lang="en-US" sz="1600" err="1">
                    <a:effectLst/>
                    <a:latin typeface="Times New Roman" panose="02020603050405020304" pitchFamily="18" charset="0"/>
                    <a:ea typeface="DengXian" panose="02010600030101010101"/>
                    <a:cs typeface="Times New Roman" panose="02020603050405020304" pitchFamily="18" charset="0"/>
                  </a:rPr>
                  <a:t>parsial</a:t>
                </a:r>
                <a:r>
                  <a:rPr lang="en-US" sz="1600">
                    <a:effectLst/>
                    <a:latin typeface="Times New Roman" panose="02020603050405020304" pitchFamily="18" charset="0"/>
                    <a:ea typeface="DengXian" panose="02010600030101010101"/>
                    <a:cs typeface="Times New Roman" panose="02020603050405020304" pitchFamily="18" charset="0"/>
                  </a:rPr>
                  <a:t>:</a:t>
                </a:r>
              </a:p>
              <a:p>
                <a:pPr marL="742950" indent="-285750">
                  <a:lnSpc>
                    <a:spcPct val="107000"/>
                  </a:lnSpc>
                  <a:spcAft>
                    <a:spcPts val="800"/>
                  </a:spcAft>
                  <a:buFont typeface="Wingdings" panose="05000000000000000000" pitchFamily="2" charset="2"/>
                  <a:buChar char="q"/>
                </a:pPr>
                <a14:m>
                  <m:oMath xmlns:m="http://schemas.openxmlformats.org/officeDocument/2006/math">
                    <m:nary>
                      <m:naryPr>
                        <m:limLoc m:val="subSup"/>
                        <m:ctrlPr>
                          <a:rPr lang="en-US" sz="1800" i="1" smtClean="0">
                            <a:latin typeface="Cambria Math" panose="02040503050406030204" pitchFamily="18" charset="0"/>
                            <a:ea typeface="DengXian" panose="02010600030101010101"/>
                            <a:cs typeface="Arial" panose="020B0604020202020204" pitchFamily="34" charset="0"/>
                          </a:rPr>
                        </m:ctrlPr>
                      </m:naryPr>
                      <m:sub>
                        <m:r>
                          <a:rPr lang="en-US" sz="1800" i="1">
                            <a:effectLst/>
                            <a:latin typeface="Cambria Math" panose="02040503050406030204" pitchFamily="18" charset="0"/>
                            <a:ea typeface="DengXian" panose="02010600030101010101"/>
                            <a:cs typeface="Arial" panose="020B0604020202020204" pitchFamily="34" charset="0"/>
                          </a:rPr>
                          <m:t>0</m:t>
                        </m:r>
                      </m:sub>
                      <m:sup>
                        <m:f>
                          <m:fPr>
                            <m:ctrlPr>
                              <a:rPr lang="en-US" sz="1800" i="1">
                                <a:effectLst/>
                                <a:latin typeface="Cambria Math" panose="02040503050406030204" pitchFamily="18" charset="0"/>
                                <a:ea typeface="DengXian" panose="02010600030101010101"/>
                                <a:cs typeface="Times New Roman" panose="02020603050405020304" pitchFamily="18" charset="0"/>
                              </a:rPr>
                            </m:ctrlPr>
                          </m:fPr>
                          <m:num>
                            <m:r>
                              <a:rPr lang="en-US" sz="1800" i="1">
                                <a:effectLst/>
                                <a:latin typeface="Cambria Math" panose="02040503050406030204" pitchFamily="18" charset="0"/>
                                <a:ea typeface="DengXian" panose="02010600030101010101"/>
                                <a:cs typeface="Times New Roman" panose="02020603050405020304" pitchFamily="18" charset="0"/>
                              </a:rPr>
                              <m:t>𝜋</m:t>
                            </m:r>
                          </m:num>
                          <m:den>
                            <m:r>
                              <a:rPr lang="en-US" sz="1800" i="1">
                                <a:effectLst/>
                                <a:latin typeface="Cambria Math" panose="02040503050406030204" pitchFamily="18" charset="0"/>
                                <a:ea typeface="DengXian" panose="02010600030101010101"/>
                                <a:cs typeface="Times New Roman" panose="02020603050405020304" pitchFamily="18" charset="0"/>
                              </a:rPr>
                              <m:t>2</m:t>
                            </m:r>
                          </m:den>
                        </m:f>
                      </m:sup>
                      <m:e>
                        <m:r>
                          <a:rPr lang="en-GB" sz="1800" i="1">
                            <a:effectLst/>
                            <a:latin typeface="Cambria Math" panose="02040503050406030204" pitchFamily="18" charset="0"/>
                            <a:ea typeface="DengXian" panose="02010600030101010101"/>
                            <a:cs typeface="Times New Roman" panose="02020603050405020304" pitchFamily="18" charset="0"/>
                          </a:rPr>
                          <m:t>𝑥</m:t>
                        </m:r>
                        <m:func>
                          <m:funcPr>
                            <m:ctrlPr>
                              <a:rPr lang="en-US" sz="18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a:cs typeface="Times New Roman" panose="02020603050405020304" pitchFamily="18" charset="0"/>
                              </a:rPr>
                              <m:t>sin</m:t>
                            </m:r>
                          </m:fName>
                          <m:e>
                            <m:r>
                              <a:rPr lang="id-ID" sz="1800" i="1">
                                <a:effectLst/>
                                <a:latin typeface="Cambria Math" panose="02040503050406030204" pitchFamily="18" charset="0"/>
                                <a:ea typeface="DengXian" panose="02010600030101010101"/>
                                <a:cs typeface="Times New Roman" panose="02020603050405020304" pitchFamily="18" charset="0"/>
                              </a:rPr>
                              <m:t>(</m:t>
                            </m:r>
                            <m:r>
                              <a:rPr lang="id-ID" sz="1800" i="1">
                                <a:effectLst/>
                                <a:latin typeface="Cambria Math" panose="02040503050406030204" pitchFamily="18" charset="0"/>
                                <a:ea typeface="DengXian" panose="02010600030101010101"/>
                                <a:cs typeface="Times New Roman" panose="02020603050405020304" pitchFamily="18" charset="0"/>
                              </a:rPr>
                              <m:t>𝑛𝑥</m:t>
                            </m:r>
                            <m:r>
                              <a:rPr lang="id-ID" sz="1800" i="1">
                                <a:effectLst/>
                                <a:latin typeface="Cambria Math" panose="02040503050406030204" pitchFamily="18" charset="0"/>
                                <a:ea typeface="DengXian" panose="02010600030101010101"/>
                                <a:cs typeface="Times New Roman" panose="02020603050405020304" pitchFamily="18" charset="0"/>
                              </a:rPr>
                              <m:t>) </m:t>
                            </m:r>
                            <m:r>
                              <a:rPr lang="id-ID" sz="1800" i="1">
                                <a:effectLst/>
                                <a:latin typeface="Cambria Math" panose="02040503050406030204" pitchFamily="18" charset="0"/>
                                <a:ea typeface="DengXian" panose="02010600030101010101"/>
                                <a:cs typeface="Times New Roman" panose="02020603050405020304" pitchFamily="18" charset="0"/>
                              </a:rPr>
                              <m:t>𝑑𝑥</m:t>
                            </m:r>
                          </m:e>
                        </m:func>
                      </m:e>
                    </m:nary>
                    <m:r>
                      <a:rPr lang="en-US" sz="1800" i="1">
                        <a:effectLst/>
                        <a:latin typeface="Cambria Math" panose="02040503050406030204" pitchFamily="18" charset="0"/>
                        <a:ea typeface="DengXian" panose="02010600030101010101"/>
                        <a:cs typeface="Arial" panose="020B0604020202020204" pitchFamily="34" charset="0"/>
                      </a:rPr>
                      <m:t>=</m:t>
                    </m:r>
                    <m:func>
                      <m:funcPr>
                        <m:ctrlPr>
                          <a:rPr lang="en-US" sz="1800" i="1">
                            <a:latin typeface="Cambria Math" panose="02040503050406030204" pitchFamily="18" charset="0"/>
                            <a:cs typeface="Times New Roman" panose="02020603050405020304" pitchFamily="18" charset="0"/>
                          </a:rPr>
                        </m:ctrlPr>
                      </m:funcPr>
                      <m:fName>
                        <m:sSubSup>
                          <m:sSubSupPr>
                            <m:ctrlPr>
                              <a:rPr lang="en-US" sz="1800" i="1">
                                <a:latin typeface="Cambria Math" panose="02040503050406030204" pitchFamily="18" charset="0"/>
                                <a:cs typeface="Times New Roman" panose="02020603050405020304" pitchFamily="18" charset="0"/>
                              </a:rPr>
                            </m:ctrlPr>
                          </m:sSubSupPr>
                          <m:e>
                            <m:d>
                              <m:dPr>
                                <m:begChr m:val="["/>
                                <m:endChr m:val="]"/>
                                <m:ctrlPr>
                                  <a:rPr lang="en-US" sz="1800" i="1">
                                    <a:latin typeface="Cambria Math" panose="02040503050406030204" pitchFamily="18" charset="0"/>
                                    <a:cs typeface="Times New Roman" panose="02020603050405020304" pitchFamily="18" charset="0"/>
                                  </a:rPr>
                                </m:ctrlPr>
                              </m:dPr>
                              <m:e>
                                <m:r>
                                  <a:rPr lang="id-ID"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ID" sz="1800" i="1">
                                        <a:latin typeface="Cambria Math" panose="02040503050406030204" pitchFamily="18" charset="0"/>
                                        <a:ea typeface="DengXian" panose="02010600030101010101"/>
                                        <a:cs typeface="Times New Roman" panose="02020603050405020304" pitchFamily="18" charset="0"/>
                                      </a:rPr>
                                      <m:t>𝑥</m:t>
                                    </m:r>
                                    <m:func>
                                      <m:funcPr>
                                        <m:ctrlPr>
                                          <a:rPr lang="en-US" sz="1800" i="1">
                                            <a:latin typeface="Cambria Math" panose="02040503050406030204" pitchFamily="18" charset="0"/>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cos</m:t>
                                        </m:r>
                                      </m:fName>
                                      <m:e>
                                        <m:d>
                                          <m:dPr>
                                            <m:ctrlPr>
                                              <a:rPr lang="en-US" sz="1800" i="1">
                                                <a:latin typeface="Cambria Math" panose="02040503050406030204" pitchFamily="18" charset="0"/>
                                                <a:cs typeface="Times New Roman" panose="02020603050405020304" pitchFamily="18" charset="0"/>
                                              </a:rPr>
                                            </m:ctrlPr>
                                          </m:dPr>
                                          <m:e>
                                            <m:r>
                                              <a:rPr lang="id-ID" sz="1800" i="1">
                                                <a:latin typeface="Cambria Math" panose="02040503050406030204" pitchFamily="18" charset="0"/>
                                                <a:ea typeface="DengXian" panose="02010600030101010101"/>
                                                <a:cs typeface="Times New Roman" panose="02020603050405020304" pitchFamily="18" charset="0"/>
                                              </a:rPr>
                                              <m:t>𝑛𝑥</m:t>
                                            </m:r>
                                          </m:e>
                                        </m:d>
                                      </m:e>
                                    </m:func>
                                  </m:num>
                                  <m:den>
                                    <m:r>
                                      <a:rPr lang="id-ID" sz="1800" i="1">
                                        <a:latin typeface="Cambria Math" panose="02040503050406030204" pitchFamily="18" charset="0"/>
                                        <a:ea typeface="DengXian" panose="02010600030101010101"/>
                                        <a:cs typeface="Times New Roman" panose="02020603050405020304" pitchFamily="18" charset="0"/>
                                      </a:rPr>
                                      <m:t>𝑛</m:t>
                                    </m:r>
                                  </m:den>
                                </m:f>
                              </m:e>
                            </m:d>
                          </m:e>
                          <m:sub>
                            <m:r>
                              <a:rPr lang="id-ID" sz="1800" i="1">
                                <a:latin typeface="Cambria Math" panose="02040503050406030204" pitchFamily="18" charset="0"/>
                                <a:ea typeface="DengXian" panose="02010600030101010101"/>
                                <a:cs typeface="Times New Roman" panose="02020603050405020304" pitchFamily="18" charset="0"/>
                              </a:rPr>
                              <m:t>0</m:t>
                            </m:r>
                          </m:sub>
                          <m:sup>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sup>
                        </m:sSubSup>
                        <m:r>
                          <a:rPr lang="id-ID" sz="1800" i="1">
                            <a:effectLst/>
                            <a:latin typeface="Cambria Math" panose="02040503050406030204" pitchFamily="18" charset="0"/>
                            <a:ea typeface="DengXian" panose="02010600030101010101"/>
                            <a:cs typeface="Times New Roman" panose="02020603050405020304" pitchFamily="18" charset="0"/>
                          </a:rPr>
                          <m:t>−</m:t>
                        </m:r>
                      </m:fName>
                      <m:e>
                        <m:nary>
                          <m:naryPr>
                            <m:limLoc m:val="subSup"/>
                            <m:ctrlPr>
                              <a:rPr lang="en-US" sz="1800" i="1">
                                <a:latin typeface="Cambria Math" panose="02040503050406030204" pitchFamily="18" charset="0"/>
                                <a:ea typeface="DengXian" panose="02010600030101010101"/>
                                <a:cs typeface="Arial" panose="020B0604020202020204" pitchFamily="34" charset="0"/>
                              </a:rPr>
                            </m:ctrlPr>
                          </m:naryPr>
                          <m:sub>
                            <m:r>
                              <a:rPr lang="en-US" sz="1800" i="1">
                                <a:latin typeface="Cambria Math" panose="02040503050406030204" pitchFamily="18" charset="0"/>
                                <a:ea typeface="DengXian" panose="02010600030101010101"/>
                                <a:cs typeface="Arial" panose="020B0604020202020204" pitchFamily="34" charset="0"/>
                              </a:rPr>
                              <m:t>0</m:t>
                            </m:r>
                          </m:sub>
                          <m:sup>
                            <m:f>
                              <m:fPr>
                                <m:ctrlPr>
                                  <a:rPr lang="en-US" sz="1800" i="1">
                                    <a:latin typeface="Cambria Math" panose="02040503050406030204" pitchFamily="18" charset="0"/>
                                    <a:ea typeface="DengXian" panose="02010600030101010101"/>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sup>
                          <m:e>
                            <m:r>
                              <a:rPr lang="en-GB"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func>
                                  <m:funcPr>
                                    <m:ctrlPr>
                                      <a:rPr lang="en-US" sz="1800" i="1">
                                        <a:latin typeface="Cambria Math" panose="02040503050406030204" pitchFamily="18" charset="0"/>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cos</m:t>
                                    </m:r>
                                  </m:fName>
                                  <m:e>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𝑛𝑥</m:t>
                                    </m:r>
                                    <m:r>
                                      <a:rPr lang="id-ID" sz="1800" i="1">
                                        <a:latin typeface="Cambria Math" panose="02040503050406030204" pitchFamily="18" charset="0"/>
                                        <a:ea typeface="DengXian" panose="02010600030101010101"/>
                                        <a:cs typeface="Times New Roman" panose="02020603050405020304" pitchFamily="18" charset="0"/>
                                      </a:rPr>
                                      <m:t>)</m:t>
                                    </m:r>
                                  </m:e>
                                </m:func>
                              </m:num>
                              <m:den>
                                <m:r>
                                  <a:rPr lang="id-ID" sz="1800" i="1">
                                    <a:latin typeface="Cambria Math" panose="02040503050406030204" pitchFamily="18" charset="0"/>
                                    <a:ea typeface="DengXian" panose="02010600030101010101"/>
                                    <a:cs typeface="Times New Roman" panose="02020603050405020304" pitchFamily="18" charset="0"/>
                                  </a:rPr>
                                  <m:t>𝑛</m:t>
                                </m:r>
                              </m:den>
                            </m:f>
                          </m:e>
                        </m:nary>
                        <m:r>
                          <a:rPr lang="en-US" sz="1800" b="0" i="1" smtClean="0">
                            <a:latin typeface="Cambria Math" panose="02040503050406030204" pitchFamily="18" charset="0"/>
                            <a:ea typeface="DengXian" panose="02010600030101010101"/>
                            <a:cs typeface="Times New Roman" panose="02020603050405020304" pitchFamily="18" charset="0"/>
                          </a:rPr>
                          <m:t>𝑑𝑥</m:t>
                        </m:r>
                      </m:e>
                    </m:func>
                  </m:oMath>
                </a14:m>
                <a:endParaRPr lang="en-US" sz="1800">
                  <a:effectLst/>
                  <a:latin typeface="Calibri" panose="020F0502020204030204" pitchFamily="34" charset="0"/>
                  <a:ea typeface="DengXian" panose="02010600030101010101"/>
                  <a:cs typeface="Arial" panose="020B0604020202020204" pitchFamily="34" charset="0"/>
                </a:endParaRPr>
              </a:p>
              <a:p>
                <a:pPr marL="457200">
                  <a:lnSpc>
                    <a:spcPct val="107000"/>
                  </a:lnSpc>
                  <a:spcAft>
                    <a:spcPts val="800"/>
                  </a:spcAft>
                </a:pPr>
                <a14:m>
                  <m:oMathPara xmlns:m="http://schemas.openxmlformats.org/officeDocument/2006/math">
                    <m:oMathParaPr>
                      <m:jc m:val="center"/>
                    </m:oMathParaPr>
                    <m:oMath xmlns:m="http://schemas.openxmlformats.org/officeDocument/2006/math">
                      <m:r>
                        <a:rPr lang="en-US" sz="1800" i="1">
                          <a:solidFill>
                            <a:srgbClr val="4D4D4D"/>
                          </a:solidFill>
                          <a:latin typeface="Cambria Math" panose="02040503050406030204" pitchFamily="18" charset="0"/>
                          <a:cs typeface="Times New Roman" panose="02020603050405020304" pitchFamily="18" charset="0"/>
                        </a:rPr>
                        <m:t>=</m:t>
                      </m:r>
                      <m:sSubSup>
                        <m:sSubSupPr>
                          <m:ctrlPr>
                            <a:rPr lang="en-US" sz="1800" i="1">
                              <a:solidFill>
                                <a:srgbClr val="4D4D4D"/>
                              </a:solidFill>
                              <a:latin typeface="Cambria Math" panose="02040503050406030204" pitchFamily="18" charset="0"/>
                              <a:cs typeface="Times New Roman" panose="02020603050405020304" pitchFamily="18" charset="0"/>
                            </a:rPr>
                          </m:ctrlPr>
                        </m:sSubSupPr>
                        <m:e>
                          <m:d>
                            <m:dPr>
                              <m:begChr m:val="["/>
                              <m:endChr m:val="]"/>
                              <m:ctrlPr>
                                <a:rPr lang="en-US" sz="1800" i="1">
                                  <a:solidFill>
                                    <a:srgbClr val="4D4D4D"/>
                                  </a:solidFill>
                                  <a:latin typeface="Cambria Math" panose="02040503050406030204" pitchFamily="18" charset="0"/>
                                  <a:cs typeface="Times New Roman" panose="02020603050405020304" pitchFamily="18" charset="0"/>
                                </a:rPr>
                              </m:ctrlPr>
                            </m:dPr>
                            <m:e>
                              <m:f>
                                <m:fPr>
                                  <m:ctrlPr>
                                    <a:rPr lang="en-US" sz="1800" i="1">
                                      <a:solidFill>
                                        <a:srgbClr val="4D4D4D"/>
                                      </a:solidFill>
                                      <a:latin typeface="Cambria Math" panose="02040503050406030204" pitchFamily="18" charset="0"/>
                                      <a:cs typeface="Times New Roman" panose="02020603050405020304" pitchFamily="18" charset="0"/>
                                    </a:rPr>
                                  </m:ctrlPr>
                                </m:fPr>
                                <m:num>
                                  <m:func>
                                    <m:funcPr>
                                      <m:ctrlPr>
                                        <a:rPr lang="en-US" sz="1800" i="1">
                                          <a:solidFill>
                                            <a:srgbClr val="4D4D4D"/>
                                          </a:solidFill>
                                          <a:latin typeface="Cambria Math" panose="02040503050406030204" pitchFamily="18" charset="0"/>
                                          <a:cs typeface="Times New Roman" panose="02020603050405020304" pitchFamily="18" charset="0"/>
                                        </a:rPr>
                                      </m:ctrlPr>
                                    </m:funcPr>
                                    <m:fName>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𝑛𝑥</m:t>
                                      </m:r>
                                      <m:func>
                                        <m:funcPr>
                                          <m:ctrlPr>
                                            <a:rPr lang="en-US" sz="1800" i="1">
                                              <a:solidFill>
                                                <a:srgbClr val="4D4D4D"/>
                                              </a:solidFill>
                                              <a:latin typeface="Cambria Math" panose="02040503050406030204" pitchFamily="18" charset="0"/>
                                              <a:cs typeface="Times New Roman" panose="02020603050405020304" pitchFamily="18" charset="0"/>
                                            </a:rPr>
                                          </m:ctrlPr>
                                        </m:funcPr>
                                        <m:fName>
                                          <m:r>
                                            <m:rPr>
                                              <m:sty m:val="p"/>
                                            </m:rPr>
                                            <a:rPr lang="id-ID" sz="1800">
                                              <a:solidFill>
                                                <a:srgbClr val="4D4D4D"/>
                                              </a:solidFill>
                                              <a:latin typeface="Cambria Math" panose="02040503050406030204" pitchFamily="18" charset="0"/>
                                              <a:ea typeface="DengXian" panose="02010600030101010101"/>
                                              <a:cs typeface="Times New Roman" panose="02020603050405020304" pitchFamily="18" charset="0"/>
                                            </a:rPr>
                                            <m:t>cos</m:t>
                                          </m:r>
                                        </m:fName>
                                        <m:e>
                                          <m:d>
                                            <m:dPr>
                                              <m:ctrlPr>
                                                <a:rPr lang="en-US" sz="1800" i="1">
                                                  <a:solidFill>
                                                    <a:srgbClr val="4D4D4D"/>
                                                  </a:solidFill>
                                                  <a:latin typeface="Cambria Math" panose="02040503050406030204" pitchFamily="18" charset="0"/>
                                                  <a:cs typeface="Times New Roman" panose="02020603050405020304" pitchFamily="18" charset="0"/>
                                                </a:rPr>
                                              </m:ctrlPr>
                                            </m:dPr>
                                            <m:e>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𝑛𝑥</m:t>
                                              </m:r>
                                            </m:e>
                                          </m:d>
                                          <m:r>
                                            <a:rPr lang="en-US" sz="1800" b="0" i="1" smtClean="0">
                                              <a:solidFill>
                                                <a:srgbClr val="4D4D4D"/>
                                              </a:solidFill>
                                              <a:latin typeface="Cambria Math" panose="02040503050406030204" pitchFamily="18" charset="0"/>
                                              <a:ea typeface="DengXian" panose="02010600030101010101"/>
                                              <a:cs typeface="Times New Roman" panose="02020603050405020304" pitchFamily="18" charset="0"/>
                                            </a:rPr>
                                            <m:t>−</m:t>
                                          </m:r>
                                        </m:e>
                                      </m:func>
                                      <m:r>
                                        <m:rPr>
                                          <m:sty m:val="p"/>
                                        </m:rPr>
                                        <a:rPr lang="id-ID" sz="1800">
                                          <a:solidFill>
                                            <a:srgbClr val="4D4D4D"/>
                                          </a:solidFill>
                                          <a:latin typeface="Cambria Math" panose="02040503050406030204" pitchFamily="18" charset="0"/>
                                          <a:ea typeface="DengXian" panose="02010600030101010101"/>
                                          <a:cs typeface="Times New Roman" panose="02020603050405020304" pitchFamily="18" charset="0"/>
                                        </a:rPr>
                                        <m:t>sin</m:t>
                                      </m:r>
                                    </m:fName>
                                    <m:e>
                                      <m:d>
                                        <m:dPr>
                                          <m:ctrlPr>
                                            <a:rPr lang="en-US" sz="1800" i="1">
                                              <a:solidFill>
                                                <a:srgbClr val="4D4D4D"/>
                                              </a:solidFill>
                                              <a:latin typeface="Cambria Math" panose="02040503050406030204" pitchFamily="18" charset="0"/>
                                              <a:cs typeface="Times New Roman" panose="02020603050405020304" pitchFamily="18" charset="0"/>
                                            </a:rPr>
                                          </m:ctrlPr>
                                        </m:dPr>
                                        <m:e>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𝑛𝑥</m:t>
                                          </m:r>
                                        </m:e>
                                      </m:d>
                                    </m:e>
                                  </m:func>
                                </m:num>
                                <m:den>
                                  <m:sSup>
                                    <m:sSupPr>
                                      <m:ctrlPr>
                                        <a:rPr lang="en-US" sz="1800" i="1">
                                          <a:solidFill>
                                            <a:srgbClr val="4D4D4D"/>
                                          </a:solidFill>
                                          <a:latin typeface="Cambria Math" panose="02040503050406030204" pitchFamily="18" charset="0"/>
                                          <a:cs typeface="Times New Roman" panose="02020603050405020304" pitchFamily="18" charset="0"/>
                                        </a:rPr>
                                      </m:ctrlPr>
                                    </m:sSupPr>
                                    <m:e>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𝑛</m:t>
                                      </m:r>
                                    </m:e>
                                    <m:sup>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2</m:t>
                                      </m:r>
                                    </m:sup>
                                  </m:sSup>
                                </m:den>
                              </m:f>
                            </m:e>
                          </m:d>
                        </m:e>
                        <m:sub>
                          <m:r>
                            <a:rPr lang="id-ID" sz="1800" i="1">
                              <a:solidFill>
                                <a:srgbClr val="4D4D4D"/>
                              </a:solidFill>
                              <a:latin typeface="Cambria Math" panose="02040503050406030204" pitchFamily="18" charset="0"/>
                              <a:ea typeface="DengXian" panose="02010600030101010101"/>
                              <a:cs typeface="Times New Roman" panose="02020603050405020304" pitchFamily="18" charset="0"/>
                            </a:rPr>
                            <m:t>0</m:t>
                          </m:r>
                        </m:sub>
                        <m:sup>
                          <m:f>
                            <m:fPr>
                              <m:ctrlPr>
                                <a:rPr lang="en-US" sz="1800" i="1">
                                  <a:solidFill>
                                    <a:srgbClr val="4D4D4D"/>
                                  </a:solidFill>
                                  <a:latin typeface="Cambria Math" panose="02040503050406030204" pitchFamily="18" charset="0"/>
                                  <a:cs typeface="Times New Roman" panose="02020603050405020304" pitchFamily="18" charset="0"/>
                                </a:rPr>
                              </m:ctrlPr>
                            </m:fPr>
                            <m:num>
                              <m:r>
                                <a:rPr lang="en-US" sz="1800" i="1">
                                  <a:solidFill>
                                    <a:srgbClr val="4D4D4D"/>
                                  </a:solidFill>
                                  <a:latin typeface="Cambria Math" panose="02040503050406030204" pitchFamily="18" charset="0"/>
                                  <a:ea typeface="DengXian" panose="02010600030101010101"/>
                                  <a:cs typeface="Times New Roman" panose="02020603050405020304" pitchFamily="18" charset="0"/>
                                </a:rPr>
                                <m:t>𝜋</m:t>
                              </m:r>
                            </m:num>
                            <m:den>
                              <m:r>
                                <a:rPr lang="en-US" sz="1800" i="1">
                                  <a:solidFill>
                                    <a:srgbClr val="4D4D4D"/>
                                  </a:solidFill>
                                  <a:latin typeface="Cambria Math" panose="02040503050406030204" pitchFamily="18" charset="0"/>
                                  <a:ea typeface="DengXian" panose="02010600030101010101"/>
                                  <a:cs typeface="Times New Roman" panose="02020603050405020304" pitchFamily="18" charset="0"/>
                                </a:rPr>
                                <m:t>2</m:t>
                              </m:r>
                            </m:den>
                          </m:f>
                        </m:sup>
                      </m:sSubSup>
                    </m:oMath>
                  </m:oMathPara>
                </a14:m>
                <a:endParaRPr lang="en-US" sz="1800">
                  <a:effectLst/>
                  <a:latin typeface="Calibri" panose="020F0502020204030204" pitchFamily="34" charset="0"/>
                  <a:ea typeface="DengXian" panose="02010600030101010101"/>
                  <a:cs typeface="Arial" panose="020B0604020202020204" pitchFamily="34" charset="0"/>
                </a:endParaRPr>
              </a:p>
              <a:p>
                <a:pPr marL="457200">
                  <a:lnSpc>
                    <a:spcPct val="105000"/>
                  </a:lnSpc>
                  <a:spcAft>
                    <a:spcPts val="800"/>
                  </a:spcAft>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m:t>
                      </m:r>
                      <m:sSubSup>
                        <m:sSubSupPr>
                          <m:ctrlPr>
                            <a:rPr lang="en-US" sz="1800" i="1">
                              <a:latin typeface="Cambria Math" panose="02040503050406030204" pitchFamily="18" charset="0"/>
                              <a:cs typeface="Times New Roman" panose="02020603050405020304" pitchFamily="18" charset="0"/>
                            </a:rPr>
                          </m:ctrlPr>
                        </m:sSubSupPr>
                        <m:e>
                          <m:d>
                            <m:dPr>
                              <m:begChr m:val="["/>
                              <m:endChr m:val="]"/>
                              <m:ctrlPr>
                                <a:rPr lang="en-US" sz="1800" i="1">
                                  <a:latin typeface="Cambria Math" panose="02040503050406030204" pitchFamily="18" charset="0"/>
                                  <a:cs typeface="Times New Roman" panose="02020603050405020304" pitchFamily="18" charset="0"/>
                                </a:rPr>
                              </m:ctrlPr>
                            </m:dPr>
                            <m:e>
                              <m:f>
                                <m:fPr>
                                  <m:ctrlPr>
                                    <a:rPr lang="en-US" sz="1800" i="1">
                                      <a:latin typeface="Cambria Math" panose="02040503050406030204" pitchFamily="18" charset="0"/>
                                      <a:cs typeface="Times New Roman" panose="02020603050405020304" pitchFamily="18" charset="0"/>
                                    </a:rPr>
                                  </m:ctrlPr>
                                </m:fPr>
                                <m:num>
                                  <m:func>
                                    <m:funcPr>
                                      <m:ctrlPr>
                                        <a:rPr lang="en-US" sz="1800" i="1">
                                          <a:latin typeface="Cambria Math" panose="02040503050406030204" pitchFamily="18" charset="0"/>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sin</m:t>
                                      </m:r>
                                    </m:fName>
                                    <m:e>
                                      <m:d>
                                        <m:dPr>
                                          <m:ctrlPr>
                                            <a:rPr lang="en-US" sz="1800" i="1">
                                              <a:latin typeface="Cambria Math" panose="02040503050406030204" pitchFamily="18" charset="0"/>
                                              <a:cs typeface="Times New Roman" panose="02020603050405020304" pitchFamily="18" charset="0"/>
                                            </a:rPr>
                                          </m:ctrlPr>
                                        </m:dPr>
                                        <m:e>
                                          <m:r>
                                            <a:rPr lang="id-ID" sz="1800" i="1">
                                              <a:latin typeface="Cambria Math" panose="02040503050406030204" pitchFamily="18" charset="0"/>
                                              <a:ea typeface="DengXian" panose="02010600030101010101"/>
                                              <a:cs typeface="Times New Roman" panose="02020603050405020304" pitchFamily="18" charset="0"/>
                                            </a:rPr>
                                            <m:t>𝑛𝑥</m:t>
                                          </m:r>
                                        </m:e>
                                      </m:d>
                                      <m:r>
                                        <a:rPr lang="id-ID" sz="1800" i="1">
                                          <a:latin typeface="Cambria Math" panose="02040503050406030204" pitchFamily="18" charset="0"/>
                                          <a:ea typeface="DengXian" panose="02010600030101010101"/>
                                          <a:cs typeface="Times New Roman" panose="02020603050405020304" pitchFamily="18" charset="0"/>
                                        </a:rPr>
                                        <m:t>−</m:t>
                                      </m:r>
                                      <m:r>
                                        <a:rPr lang="id-ID" sz="1800" i="1">
                                          <a:latin typeface="Cambria Math" panose="02040503050406030204" pitchFamily="18" charset="0"/>
                                          <a:ea typeface="DengXian" panose="02010600030101010101"/>
                                          <a:cs typeface="Times New Roman" panose="02020603050405020304" pitchFamily="18" charset="0"/>
                                        </a:rPr>
                                        <m:t>𝑛𝑥</m:t>
                                      </m:r>
                                      <m:func>
                                        <m:funcPr>
                                          <m:ctrlPr>
                                            <a:rPr lang="en-US" sz="1800" i="1">
                                              <a:latin typeface="Cambria Math" panose="02040503050406030204" pitchFamily="18" charset="0"/>
                                              <a:cs typeface="Times New Roman" panose="02020603050405020304" pitchFamily="18" charset="0"/>
                                            </a:rPr>
                                          </m:ctrlPr>
                                        </m:funcPr>
                                        <m:fName>
                                          <m:r>
                                            <m:rPr>
                                              <m:sty m:val="p"/>
                                            </m:rPr>
                                            <a:rPr lang="id-ID" sz="1800">
                                              <a:latin typeface="Cambria Math" panose="02040503050406030204" pitchFamily="18" charset="0"/>
                                              <a:ea typeface="DengXian" panose="02010600030101010101"/>
                                              <a:cs typeface="Times New Roman" panose="02020603050405020304" pitchFamily="18" charset="0"/>
                                            </a:rPr>
                                            <m:t>cos</m:t>
                                          </m:r>
                                        </m:fName>
                                        <m:e>
                                          <m:d>
                                            <m:dPr>
                                              <m:ctrlPr>
                                                <a:rPr lang="en-US" sz="1800" i="1">
                                                  <a:latin typeface="Cambria Math" panose="02040503050406030204" pitchFamily="18" charset="0"/>
                                                  <a:cs typeface="Times New Roman" panose="02020603050405020304" pitchFamily="18" charset="0"/>
                                                </a:rPr>
                                              </m:ctrlPr>
                                            </m:dPr>
                                            <m:e>
                                              <m:r>
                                                <a:rPr lang="id-ID" sz="1800" i="1">
                                                  <a:latin typeface="Cambria Math" panose="02040503050406030204" pitchFamily="18" charset="0"/>
                                                  <a:ea typeface="DengXian" panose="02010600030101010101"/>
                                                  <a:cs typeface="Times New Roman" panose="02020603050405020304" pitchFamily="18" charset="0"/>
                                                </a:rPr>
                                                <m:t>𝑛𝑥</m:t>
                                              </m:r>
                                            </m:e>
                                          </m:d>
                                        </m:e>
                                      </m:func>
                                    </m:e>
                                  </m:func>
                                </m:num>
                                <m:den>
                                  <m:sSup>
                                    <m:sSupPr>
                                      <m:ctrlPr>
                                        <a:rPr lang="en-US" sz="1800" i="1">
                                          <a:latin typeface="Cambria Math" panose="02040503050406030204" pitchFamily="18" charset="0"/>
                                          <a:cs typeface="Times New Roman" panose="02020603050405020304" pitchFamily="18" charset="0"/>
                                        </a:rPr>
                                      </m:ctrlPr>
                                    </m:sSupPr>
                                    <m:e>
                                      <m:r>
                                        <a:rPr lang="id-ID" sz="1800" i="1">
                                          <a:latin typeface="Cambria Math" panose="02040503050406030204" pitchFamily="18" charset="0"/>
                                          <a:ea typeface="DengXian" panose="02010600030101010101"/>
                                          <a:cs typeface="Times New Roman" panose="02020603050405020304" pitchFamily="18" charset="0"/>
                                        </a:rPr>
                                        <m:t>𝑛</m:t>
                                      </m:r>
                                    </m:e>
                                    <m:sup>
                                      <m:r>
                                        <a:rPr lang="id-ID" sz="1800" i="1">
                                          <a:latin typeface="Cambria Math" panose="02040503050406030204" pitchFamily="18" charset="0"/>
                                          <a:ea typeface="DengXian" panose="02010600030101010101"/>
                                          <a:cs typeface="Times New Roman" panose="02020603050405020304" pitchFamily="18" charset="0"/>
                                        </a:rPr>
                                        <m:t>2</m:t>
                                      </m:r>
                                    </m:sup>
                                  </m:sSup>
                                </m:den>
                              </m:f>
                            </m:e>
                          </m:d>
                        </m:e>
                        <m:sub>
                          <m:r>
                            <a:rPr lang="id-ID" sz="1800" i="1">
                              <a:latin typeface="Cambria Math" panose="02040503050406030204" pitchFamily="18" charset="0"/>
                              <a:ea typeface="DengXian" panose="02010600030101010101"/>
                              <a:cs typeface="Times New Roman" panose="02020603050405020304" pitchFamily="18" charset="0"/>
                            </a:rPr>
                            <m:t>0</m:t>
                          </m:r>
                        </m:sub>
                        <m:sup>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sup>
                      </m:sSubSup>
                    </m:oMath>
                  </m:oMathPara>
                </a14:m>
                <a:endParaRPr lang="en-US" sz="1800" i="1">
                  <a:latin typeface="Cambria Math" panose="02040503050406030204" pitchFamily="18" charset="0"/>
                  <a:ea typeface="DengXian" panose="02010600030101010101"/>
                  <a:cs typeface="Arial" panose="020B0604020202020204" pitchFamily="34" charset="0"/>
                </a:endParaRPr>
              </a:p>
              <a:p>
                <a:pPr marL="457200">
                  <a:lnSpc>
                    <a:spcPct val="105000"/>
                  </a:lnSpc>
                  <a:spcAft>
                    <a:spcPts val="800"/>
                  </a:spcAft>
                </a:pPr>
                <a14:m>
                  <m:oMath xmlns:m="http://schemas.openxmlformats.org/officeDocument/2006/math">
                    <m:r>
                      <m:rPr>
                        <m:aln/>
                      </m:rPr>
                      <a:rPr lang="id-ID"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func>
                          <m:funcPr>
                            <m:ctrlPr>
                              <a:rPr lang="en-US" sz="1800" i="1">
                                <a:latin typeface="Cambria Math" panose="02040503050406030204" pitchFamily="18" charset="0"/>
                                <a:cs typeface="Times New Roman" panose="02020603050405020304" pitchFamily="18" charset="0"/>
                              </a:rPr>
                            </m:ctrlPr>
                          </m:funcPr>
                          <m:fName>
                            <m:r>
                              <a:rPr lang="id-ID" sz="1800">
                                <a:latin typeface="Cambria Math" panose="02040503050406030204" pitchFamily="18" charset="0"/>
                                <a:ea typeface="DengXian" panose="02010600030101010101"/>
                                <a:cs typeface="Times New Roman" panose="02020603050405020304" pitchFamily="18" charset="0"/>
                              </a:rPr>
                              <m:t>2 </m:t>
                            </m:r>
                            <m:r>
                              <m:rPr>
                                <m:sty m:val="p"/>
                              </m:rPr>
                              <a:rPr lang="id-ID" sz="1800">
                                <a:latin typeface="Cambria Math" panose="02040503050406030204" pitchFamily="18" charset="0"/>
                                <a:ea typeface="DengXian" panose="02010600030101010101"/>
                                <a:cs typeface="Times New Roman" panose="02020603050405020304" pitchFamily="18" charset="0"/>
                              </a:rPr>
                              <m:t>sin</m:t>
                            </m:r>
                          </m:fName>
                          <m:e>
                            <m:d>
                              <m:dPr>
                                <m:ctrlPr>
                                  <a:rPr lang="en-US" sz="1800" i="1">
                                    <a:latin typeface="Cambria Math" panose="02040503050406030204" pitchFamily="18" charset="0"/>
                                    <a:cs typeface="Times New Roman" panose="02020603050405020304" pitchFamily="18" charset="0"/>
                                  </a:rPr>
                                </m:ctrlPr>
                              </m:dPr>
                              <m:e>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e>
                            </m:d>
                            <m:r>
                              <a:rPr lang="id-ID" sz="1800" i="1">
                                <a:latin typeface="Cambria Math" panose="02040503050406030204" pitchFamily="18" charset="0"/>
                                <a:ea typeface="DengXian" panose="02010600030101010101"/>
                                <a:cs typeface="Times New Roman" panose="02020603050405020304" pitchFamily="18" charset="0"/>
                              </a:rPr>
                              <m:t>−</m:t>
                            </m:r>
                            <m:func>
                              <m:funcPr>
                                <m:ctrlPr>
                                  <a:rPr lang="en-US" sz="1800" i="1">
                                    <a:latin typeface="Cambria Math" panose="02040503050406030204" pitchFamily="18" charset="0"/>
                                    <a:cs typeface="Times New Roman" panose="02020603050405020304" pitchFamily="18" charset="0"/>
                                  </a:rPr>
                                </m:ctrlPr>
                              </m:funcPr>
                              <m:fName>
                                <m:r>
                                  <a:rPr lang="en-US"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r>
                                  <a:rPr lang="en-US" sz="1800" i="1">
                                    <a:latin typeface="Cambria Math" panose="02040503050406030204" pitchFamily="18" charset="0"/>
                                    <a:ea typeface="DengXian" panose="02010600030101010101"/>
                                    <a:cs typeface="Times New Roman" panose="02020603050405020304" pitchFamily="18" charset="0"/>
                                  </a:rPr>
                                  <m:t> </m:t>
                                </m:r>
                                <m:r>
                                  <m:rPr>
                                    <m:sty m:val="p"/>
                                  </m:rPr>
                                  <a:rPr lang="id-ID" sz="1800">
                                    <a:latin typeface="Cambria Math" panose="02040503050406030204" pitchFamily="18" charset="0"/>
                                    <a:ea typeface="DengXian" panose="02010600030101010101"/>
                                    <a:cs typeface="Times New Roman" panose="02020603050405020304" pitchFamily="18" charset="0"/>
                                  </a:rPr>
                                  <m:t>cos</m:t>
                                </m:r>
                              </m:fName>
                              <m:e>
                                <m:d>
                                  <m:dPr>
                                    <m:ctrlPr>
                                      <a:rPr lang="en-US" sz="1800" i="1">
                                        <a:latin typeface="Cambria Math" panose="02040503050406030204" pitchFamily="18" charset="0"/>
                                        <a:cs typeface="Times New Roman" panose="02020603050405020304" pitchFamily="18" charset="0"/>
                                      </a:rPr>
                                    </m:ctrlPr>
                                  </m:dPr>
                                  <m:e>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DengXian" panose="02010600030101010101"/>
                                            <a:cs typeface="Times New Roman" panose="02020603050405020304" pitchFamily="18" charset="0"/>
                                          </a:rPr>
                                          <m:t>𝑛</m:t>
                                        </m:r>
                                        <m:r>
                                          <a:rPr lang="en-US" sz="1800" i="1">
                                            <a:latin typeface="Cambria Math" panose="02040503050406030204" pitchFamily="18" charset="0"/>
                                            <a:ea typeface="DengXian" panose="02010600030101010101"/>
                                            <a:cs typeface="Times New Roman" panose="02020603050405020304" pitchFamily="18" charset="0"/>
                                          </a:rPr>
                                          <m:t>𝜋</m:t>
                                        </m:r>
                                      </m:num>
                                      <m:den>
                                        <m:r>
                                          <a:rPr lang="en-US" sz="1800" i="1">
                                            <a:latin typeface="Cambria Math" panose="02040503050406030204" pitchFamily="18" charset="0"/>
                                            <a:ea typeface="DengXian" panose="02010600030101010101"/>
                                            <a:cs typeface="Times New Roman" panose="02020603050405020304" pitchFamily="18" charset="0"/>
                                          </a:rPr>
                                          <m:t>2</m:t>
                                        </m:r>
                                      </m:den>
                                    </m:f>
                                  </m:e>
                                </m:d>
                              </m:e>
                            </m:func>
                          </m:e>
                        </m:func>
                      </m:num>
                      <m:den>
                        <m:r>
                          <a:rPr lang="id-ID" sz="1800" i="1">
                            <a:latin typeface="Cambria Math" panose="02040503050406030204" pitchFamily="18" charset="0"/>
                            <a:ea typeface="DengXian" panose="02010600030101010101"/>
                            <a:cs typeface="Times New Roman" panose="02020603050405020304" pitchFamily="18" charset="0"/>
                          </a:rPr>
                          <m:t>2</m:t>
                        </m:r>
                        <m:sSup>
                          <m:sSupPr>
                            <m:ctrlPr>
                              <a:rPr lang="en-US" sz="1800" i="1">
                                <a:latin typeface="Cambria Math" panose="02040503050406030204" pitchFamily="18" charset="0"/>
                                <a:cs typeface="Times New Roman" panose="02020603050405020304" pitchFamily="18" charset="0"/>
                              </a:rPr>
                            </m:ctrlPr>
                          </m:sSupPr>
                          <m:e>
                            <m:r>
                              <a:rPr lang="id-ID" sz="1800" i="1">
                                <a:latin typeface="Cambria Math" panose="02040503050406030204" pitchFamily="18" charset="0"/>
                                <a:ea typeface="DengXian" panose="02010600030101010101"/>
                                <a:cs typeface="Times New Roman" panose="02020603050405020304" pitchFamily="18" charset="0"/>
                              </a:rPr>
                              <m:t>𝑛</m:t>
                            </m:r>
                          </m:e>
                          <m:sup>
                            <m:r>
                              <a:rPr lang="id-ID" sz="1800" i="1">
                                <a:latin typeface="Cambria Math" panose="02040503050406030204" pitchFamily="18" charset="0"/>
                                <a:ea typeface="DengXian" panose="02010600030101010101"/>
                                <a:cs typeface="Times New Roman" panose="02020603050405020304" pitchFamily="18" charset="0"/>
                              </a:rPr>
                              <m:t>2</m:t>
                            </m:r>
                          </m:sup>
                        </m:sSup>
                      </m:den>
                    </m:f>
                  </m:oMath>
                </a14:m>
                <a:r>
                  <a:rPr lang="en-US" sz="1800">
                    <a:latin typeface="Times New Roman" panose="02020603050405020304" pitchFamily="18" charset="0"/>
                    <a:ea typeface="DengXian" panose="02010600030101010101"/>
                    <a:cs typeface="Times New Roman" panose="02020603050405020304" pitchFamily="18" charset="0"/>
                  </a:rPr>
                  <a:t>.</a:t>
                </a:r>
                <a:endParaRPr lang="en-US" sz="1800" i="1">
                  <a:latin typeface="Cambria Math" panose="02040503050406030204" pitchFamily="18" charset="0"/>
                  <a:ea typeface="DengXian" panose="02010600030101010101"/>
                  <a:cs typeface="Times New Roman" panose="02020603050405020304" pitchFamily="18" charset="0"/>
                </a:endParaRPr>
              </a:p>
              <a:p>
                <a:pPr marL="180340" lvl="0" algn="just">
                  <a:lnSpc>
                    <a:spcPct val="107000"/>
                  </a:lnSpc>
                  <a:spcBef>
                    <a:spcPts val="0"/>
                  </a:spcBef>
                  <a:spcAft>
                    <a:spcPts val="800"/>
                  </a:spcAft>
                  <a:buClrTx/>
                </a:pPr>
                <a:endParaRPr lang="en-US" sz="1400">
                  <a:effectLst/>
                  <a:latin typeface="Calibri" panose="020F0502020204030204" pitchFamily="34" charset="0"/>
                  <a:ea typeface="DengXian" panose="02010600030101010101"/>
                  <a:cs typeface="Arial" panose="020B0604020202020204" pitchFamily="34" charset="0"/>
                </a:endParaRPr>
              </a:p>
              <a:p>
                <a:pPr>
                  <a:spcAft>
                    <a:spcPts val="800"/>
                  </a:spcAft>
                </a:pPr>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31111" y="1777285"/>
                <a:ext cx="5764886" cy="5080715"/>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a:t>Solusi PDP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5868459" y="1565182"/>
                <a:ext cx="6467474" cy="529281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indent="457200" defTabSz="914400" rtl="0" eaLnBrk="1" fontAlgn="auto" latinLnBrk="0" hangingPunct="1">
                  <a:lnSpc>
                    <a:spcPct val="105000"/>
                  </a:lnSpc>
                  <a:spcBef>
                    <a:spcPts val="1000"/>
                  </a:spcBef>
                  <a:spcAft>
                    <a:spcPts val="800"/>
                  </a:spcAft>
                  <a:buClr>
                    <a:srgbClr val="DED8A4"/>
                  </a:buClr>
                  <a:buSzTx/>
                  <a:buFont typeface="Wingdings" panose="05000000000000000000" pitchFamily="2" charset="2"/>
                  <a:buChar char="q"/>
                  <a:tabLst/>
                  <a:defRPr/>
                </a:pPr>
                <a14:m>
                  <m:oMath xmlns:m="http://schemas.openxmlformats.org/officeDocument/2006/math">
                    <m:nary>
                      <m:naryPr>
                        <m:limLoc m:val="subSup"/>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e>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nary>
                      <m:naryPr>
                        <m:limLoc m:val="subSup"/>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e>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func>
                      </m:e>
                    </m:nary>
                  </m:oMath>
                </a14:m>
                <a:endParaRPr kumimoji="0" lang="en-US" sz="14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457200" marR="0" lvl="0" indent="0" defTabSz="914400" rtl="0" eaLnBrk="1" fontAlgn="auto" latinLnBrk="0" hangingPunct="1">
                  <a:lnSpc>
                    <a:spcPct val="105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
                    </m:oMathParaPr>
                    <m:oMath xmlns:m="http://schemas.openxmlformats.org/officeDocument/2006/math">
                      <m:r>
                        <a:rPr kumimoji="0" lang="en-US" sz="14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sSubSup>
                        <m:sSub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bSupPr>
                        <m:e>
                          <m:d>
                            <m:dPr>
                              <m:begChr m:val="["/>
                              <m:endChr m:val="]"/>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e>
                                      </m:d>
                                    </m:e>
                                  </m:func>
                                </m:num>
                                <m:den>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den>
                              </m:f>
                            </m:e>
                          </m:d>
                        </m:e>
                        <m:sub>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sSubSup>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en-US" sz="1400" b="0" i="1" u="none" strike="noStrike" kern="1200" cap="none" spc="0" normalizeH="0" baseline="0" noProof="0" smtClean="0">
                              <a:ln>
                                <a:noFill/>
                              </a:ln>
                              <a:solidFill>
                                <a:srgbClr val="4D4D4D"/>
                              </a:solidFill>
                              <a:effectLst/>
                              <a:uLnTx/>
                              <a:uFillTx/>
                              <a:latin typeface="Cambria Math" panose="02040503050406030204" pitchFamily="18" charset="0"/>
                              <a:cs typeface="Times New Roman" panose="02020603050405020304" pitchFamily="18" charset="0"/>
                            </a:rPr>
                            <m:t>+</m:t>
                          </m:r>
                        </m:fName>
                        <m:e>
                          <m:nary>
                            <m:naryPr>
                              <m:limLoc m:val="subSup"/>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e>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e>
                                  </m:func>
                                </m:num>
                                <m:den>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den>
                              </m:f>
                              <m:r>
                                <a:rPr kumimoji="0" lang="en-US" sz="14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𝑑𝑥</m:t>
                              </m:r>
                            </m:e>
                          </m:nary>
                        </m:e>
                      </m:func>
                    </m:oMath>
                  </m:oMathPara>
                </a14:m>
                <a:endParaRPr kumimoji="0" lang="en-US" sz="14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457200" marR="0" lvl="0" indent="0" defTabSz="914400" rtl="0" eaLnBrk="1" fontAlgn="auto" latinLnBrk="0" hangingPunct="1">
                  <a:lnSpc>
                    <a:spcPct val="105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
                    </m:oMathParaPr>
                    <m:oMath xmlns:m="http://schemas.openxmlformats.org/officeDocument/2006/math">
                      <m:r>
                        <m:rPr>
                          <m:aln/>
                        </m:r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SubSup>
                        <m:sSub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bSupPr>
                        <m:e>
                          <m:d>
                            <m:dPr>
                              <m:begChr m:val="["/>
                              <m:endChr m:val="]"/>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e>
                                      </m:d>
                                    </m:e>
                                  </m:func>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e>
                                  </m:func>
                                </m:num>
                                <m:den>
                                  <m:sSup>
                                    <m:s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sup>
                                  </m:sSup>
                                </m:den>
                              </m:f>
                            </m:e>
                          </m:d>
                        </m:e>
                        <m:sub>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sub>
                        <m:sup>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sup>
                      </m:sSubSup>
                    </m:oMath>
                  </m:oMathPara>
                </a14:m>
                <a:endParaRPr kumimoji="0" lang="en-US" sz="14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defTabSz="914400" rtl="0" eaLnBrk="1" fontAlgn="auto" latinLnBrk="0" hangingPunct="1">
                  <a:lnSpc>
                    <a:spcPct val="107000"/>
                  </a:lnSpc>
                  <a:spcBef>
                    <a:spcPts val="0"/>
                  </a:spcBef>
                  <a:spcAft>
                    <a:spcPts val="800"/>
                  </a:spcAft>
                  <a:buClrTx/>
                  <a:buSzTx/>
                  <a:buFont typeface="Wingdings" pitchFamily="2" charset="2"/>
                  <a:buNone/>
                  <a:tabLst/>
                  <a:defRPr/>
                </a:pPr>
                <a14:m>
                  <m:oMathPara xmlns:m="http://schemas.openxmlformats.org/officeDocument/2006/math">
                    <m:oMathParaPr>
                      <m:jc m:val="center"/>
                    </m:oMathParaPr>
                    <m:oMath xmlns:m="http://schemas.openxmlformats.org/officeDocument/2006/math">
                      <m:r>
                        <m:rPr>
                          <m:aln/>
                        </m:rP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en-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e>
                                  </m:func>
                                </m:e>
                              </m:func>
                            </m:e>
                          </m:func>
                        </m:num>
                        <m:den>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sSup>
                            <m:s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sup>
                          </m:sSup>
                        </m:den>
                      </m:f>
                    </m:oMath>
                  </m:oMathPara>
                </a14:m>
                <a:endParaRPr kumimoji="0" lang="en-US" sz="14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algn="l" defTabSz="914400" rtl="0" eaLnBrk="1" fontAlgn="auto" latinLnBrk="0" hangingPunct="1">
                  <a:lnSpc>
                    <a:spcPct val="107000"/>
                  </a:lnSpc>
                  <a:spcBef>
                    <a:spcPts val="0"/>
                  </a:spcBef>
                  <a:spcAft>
                    <a:spcPts val="800"/>
                  </a:spcAft>
                  <a:buClrTx/>
                  <a:buSzTx/>
                  <a:buFont typeface="Wingdings" pitchFamily="2" charset="2"/>
                  <a:buNone/>
                  <a:tabLst/>
                  <a:defRPr/>
                </a:pPr>
                <a:r>
                  <a:rPr kumimoji="0" lang="de-DE" sz="18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Arial" panose="020B0604020202020204" pitchFamily="34" charset="0"/>
                  </a:rPr>
                  <a:t>Jadi,</a:t>
                </a:r>
                <a:endParaRPr kumimoji="0" lang="en-US" sz="18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endParaRPr>
              </a:p>
              <a:p>
                <a:pPr marL="180340" marR="0" lvl="0" indent="0" defTabSz="914400" rtl="0" eaLnBrk="1" fontAlgn="auto" latinLnBrk="0" hangingPunct="1">
                  <a:lnSpc>
                    <a:spcPct val="107000"/>
                  </a:lnSpc>
                  <a:spcBef>
                    <a:spcPts val="0"/>
                  </a:spcBef>
                  <a:spcAft>
                    <a:spcPts val="800"/>
                  </a:spcAft>
                  <a:buClrTx/>
                  <a:buSzTx/>
                  <a:buFont typeface="Wingdings" pitchFamily="2" charset="2"/>
                  <a:buNone/>
                  <a:tabLst/>
                  <a:defRPr/>
                </a:pPr>
                <a14:m>
                  <m:oMathPara xmlns:m="http://schemas.openxmlformats.org/officeDocument/2006/math">
                    <m:oMathParaPr>
                      <m:jc m:val="left"/>
                    </m:oMathParaPr>
                    <m:oMath xmlns:m="http://schemas.openxmlformats.org/officeDocument/2006/math">
                      <m:sSup>
                        <m:s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pPr>
                        <m:e>
                          <m:sSub>
                            <m:sSubPr>
                              <m:ctrlPr>
                                <a:rPr kumimoji="0" lang="en-US" sz="14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bPr>
                            <m:e>
                              <m:r>
                                <a:rPr kumimoji="0" lang="en-US" sz="14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 </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𝐵</m:t>
                              </m:r>
                            </m:e>
                            <m:sub>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sub>
                          </m:sSub>
                        </m:e>
                        <m:sup>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sSup>
                      <m:r>
                        <m:rPr>
                          <m:aln/>
                        </m:rPr>
                        <a:rPr kumimoji="0" lang="de-DE"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0,02</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2 </m:t>
                                  </m:r>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en-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e>
                                              </m:func>
                                            </m:e>
                                          </m:func>
                                        </m:e>
                                      </m:func>
                                    </m:e>
                                  </m:func>
                                </m:e>
                              </m:func>
                            </m:num>
                            <m:den>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sSup>
                                <m:s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sup>
                              </m:sSup>
                            </m:den>
                          </m:f>
                        </m:e>
                      </m:d>
                    </m:oMath>
                  </m:oMathPara>
                </a14:m>
                <a:endPar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endParaRPr>
              </a:p>
              <a:p>
                <a:pPr marL="180340" marR="0" lvl="0" indent="0" defTabSz="914400" rtl="0" eaLnBrk="1" fontAlgn="auto" latinLnBrk="0" hangingPunct="1">
                  <a:lnSpc>
                    <a:spcPct val="107000"/>
                  </a:lnSpc>
                  <a:spcBef>
                    <a:spcPts val="0"/>
                  </a:spcBef>
                  <a:spcAft>
                    <a:spcPts val="800"/>
                  </a:spcAft>
                  <a:buClrTx/>
                  <a:buSzTx/>
                  <a:buFont typeface="Wingdings" pitchFamily="2" charset="2"/>
                  <a:buNone/>
                  <a:tabLst/>
                  <a:defRPr/>
                </a:pPr>
                <a14:m>
                  <m:oMathPara xmlns:m="http://schemas.openxmlformats.org/officeDocument/2006/math">
                    <m:oMathParaPr>
                      <m:jc m:val="centerGroup"/>
                    </m:oMathParaPr>
                    <m:oMath xmlns:m="http://schemas.openxmlformats.org/officeDocument/2006/math">
                      <m:r>
                        <m:rPr>
                          <m:aln/>
                        </m:rPr>
                        <a:rPr kumimoji="0" lang="de-DE"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0,04</m:t>
                          </m:r>
                        </m:num>
                        <m:den>
                          <m:sSup>
                            <m:sSup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3</m:t>
                              </m:r>
                            </m:sup>
                          </m:sSup>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rPr>
                          </m:ctrlPr>
                        </m:dPr>
                        <m:e>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func>
                                    <m:func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4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e>
                                  </m:func>
                                </m:num>
                                <m:den>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func>
                        </m:e>
                      </m:d>
                    </m:oMath>
                  </m:oMathPara>
                </a14:m>
                <a:endParaRPr kumimoji="0" lang="en-US" sz="14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5868459" y="1565182"/>
                <a:ext cx="6467474" cy="5292818"/>
              </a:xfrm>
              <a:prstGeom prst="rect">
                <a:avLst/>
              </a:prstGeom>
              <a:blipFill>
                <a:blip r:embed="rId4"/>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Slide Number Placeholder 3">
            <a:extLst>
              <a:ext uri="{FF2B5EF4-FFF2-40B4-BE49-F238E27FC236}">
                <a16:creationId xmlns:a16="http://schemas.microsoft.com/office/drawing/2014/main" id="{5D9FA7AB-A89A-4E5D-A5BC-38E629BA5773}"/>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//26</a:t>
            </a:r>
          </a:p>
        </p:txBody>
      </p:sp>
    </p:spTree>
    <p:extLst>
      <p:ext uri="{BB962C8B-B14F-4D97-AF65-F5344CB8AC3E}">
        <p14:creationId xmlns:p14="http://schemas.microsoft.com/office/powerpoint/2010/main" val="2439367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5388" y="1610714"/>
                <a:ext cx="5780612" cy="4972966"/>
              </a:xfrm>
            </p:spPr>
            <p:txBody>
              <a:bodyPr>
                <a:normAutofit/>
              </a:bodyPr>
              <a:lstStyle/>
              <a:p>
                <a:pPr marL="466090" lvl="0" indent="-285750" algn="just">
                  <a:lnSpc>
                    <a:spcPct val="107000"/>
                  </a:lnSpc>
                  <a:spcBef>
                    <a:spcPts val="0"/>
                  </a:spcBef>
                  <a:spcAft>
                    <a:spcPts val="800"/>
                  </a:spcAft>
                  <a:buClrTx/>
                  <a:buFont typeface="Arial" panose="020B0604020202020204" pitchFamily="34" charset="0"/>
                  <a:buChar char="•"/>
                </a:pPr>
                <a:r>
                  <a:rPr lang="de-DE" sz="1400">
                    <a:latin typeface="Times New Roman" panose="02020603050405020304" pitchFamily="18" charset="0"/>
                    <a:ea typeface="DengXian" panose="02010600030101010101"/>
                  </a:rPr>
                  <a:t>Untuk </a:t>
                </a:r>
                <a14:m>
                  <m:oMath xmlns:m="http://schemas.openxmlformats.org/officeDocument/2006/math">
                    <m:r>
                      <m:rPr>
                        <m:sty m:val="p"/>
                      </m:rPr>
                      <a:rPr lang="en-US" sz="1400">
                        <a:latin typeface="Cambria Math" panose="02040503050406030204" pitchFamily="18" charset="0"/>
                        <a:ea typeface="DengXian" panose="02010600030101010101"/>
                        <a:cs typeface="Times New Roman" panose="02020603050405020304" pitchFamily="18" charset="0"/>
                      </a:rPr>
                      <m:t>c</m:t>
                    </m:r>
                    <m:r>
                      <a:rPr lang="id-ID" sz="1400" i="1">
                        <a:latin typeface="Cambria Math" panose="02040503050406030204" pitchFamily="18" charset="0"/>
                        <a:ea typeface="DengXian" panose="02010600030101010101"/>
                        <a:cs typeface="Times New Roman" panose="02020603050405020304" pitchFamily="18" charset="0"/>
                      </a:rPr>
                      <m:t>=1</m:t>
                    </m:r>
                  </m:oMath>
                </a14:m>
                <a:endParaRPr lang="en-US" sz="1400">
                  <a:latin typeface="Times New Roman" panose="02020603050405020304" pitchFamily="18" charset="0"/>
                  <a:ea typeface="DengXian" panose="02010600030101010101"/>
                </a:endParaRPr>
              </a:p>
              <a:p>
                <a:pPr marL="180340" algn="l">
                  <a:lnSpc>
                    <a:spcPct val="107000"/>
                  </a:lnSpc>
                  <a:spcAft>
                    <a:spcPts val="800"/>
                  </a:spcAft>
                </a:pPr>
                <a:r>
                  <a:rPr lang="de-DE" sz="1400">
                    <a:latin typeface="Times New Roman" panose="02020603050405020304" pitchFamily="18" charset="0"/>
                    <a:ea typeface="DengXian" panose="02010600030101010101"/>
                  </a:rPr>
                  <a:t>Substitusikan</a:t>
                </a:r>
              </a:p>
              <a:p>
                <a:pPr marL="180340" lvl="0">
                  <a:lnSpc>
                    <a:spcPct val="107000"/>
                  </a:lnSpc>
                  <a:spcAft>
                    <a:spcPts val="800"/>
                  </a:spcAft>
                </a:pPr>
                <a:r>
                  <a:rPr lang="de-DE" sz="1600">
                    <a:latin typeface="Times New Roman" panose="02020603050405020304" pitchFamily="18" charset="0"/>
                    <a:ea typeface="DengXian" panose="02010600030101010101"/>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id-ID" sz="1600" i="1">
                            <a:latin typeface="Cambria Math" panose="02040503050406030204" pitchFamily="18" charset="0"/>
                            <a:ea typeface="DengXian" panose="02010600030101010101"/>
                            <a:cs typeface="Times New Roman" panose="02020603050405020304" pitchFamily="18" charset="0"/>
                          </a:rPr>
                          <m:t>𝜆</m:t>
                        </m:r>
                      </m:e>
                      <m:sub>
                        <m:r>
                          <a:rPr lang="id-ID" sz="1600" i="1">
                            <a:latin typeface="Cambria Math" panose="02040503050406030204" pitchFamily="18" charset="0"/>
                            <a:ea typeface="DengXian" panose="02010600030101010101"/>
                            <a:cs typeface="Times New Roman" panose="02020603050405020304" pitchFamily="18" charset="0"/>
                          </a:rPr>
                          <m:t>𝑛</m:t>
                        </m:r>
                      </m:sub>
                    </m:sSub>
                    <m:r>
                      <a:rPr lang="id-ID" sz="1600" i="1">
                        <a:latin typeface="Cambria Math" panose="02040503050406030204" pitchFamily="18" charset="0"/>
                        <a:ea typeface="DengXian" panose="02010600030101010101"/>
                        <a:cs typeface="Times New Roman" panose="02020603050405020304" pitchFamily="18" charset="0"/>
                      </a:rPr>
                      <m:t>=</m:t>
                    </m:r>
                    <m:r>
                      <a:rPr lang="en-US" sz="1600" i="1">
                        <a:solidFill>
                          <a:srgbClr val="4D4D4D"/>
                        </a:solidFill>
                        <a:latin typeface="Cambria Math" panose="02040503050406030204" pitchFamily="18" charset="0"/>
                        <a:ea typeface="DengXian" panose="02010600030101010101"/>
                        <a:cs typeface="Times New Roman" panose="02020603050405020304" pitchFamily="18" charset="0"/>
                      </a:rPr>
                      <m:t>𝑛</m:t>
                    </m:r>
                    <m:r>
                      <a:rPr lang="en-US" sz="1600">
                        <a:latin typeface="Cambria Math" panose="02040503050406030204" pitchFamily="18" charset="0"/>
                        <a:ea typeface="DengXian" panose="02010600030101010101"/>
                        <a:cs typeface="Times New Roman" panose="02020603050405020304" pitchFamily="18" charset="0"/>
                      </a:rPr>
                      <m:t>,</m:t>
                    </m:r>
                    <m:sSub>
                      <m:sSubPr>
                        <m:ctrlPr>
                          <a:rPr lang="en-US" sz="1600" i="1">
                            <a:latin typeface="Cambria Math" panose="02040503050406030204" pitchFamily="18" charset="0"/>
                            <a:ea typeface="DengXian" panose="02010600030101010101"/>
                            <a:cs typeface="Times New Roman" panose="02020603050405020304" pitchFamily="18" charset="0"/>
                          </a:rPr>
                        </m:ctrlPr>
                      </m:sSubPr>
                      <m:e>
                        <m:r>
                          <a:rPr lang="en-US" sz="1600" i="1">
                            <a:latin typeface="Cambria Math" panose="02040503050406030204" pitchFamily="18" charset="0"/>
                            <a:ea typeface="DengXian" panose="02010600030101010101"/>
                            <a:cs typeface="Times New Roman" panose="02020603050405020304" pitchFamily="18" charset="0"/>
                          </a:rPr>
                          <m:t>𝐵</m:t>
                        </m:r>
                      </m:e>
                      <m:sub>
                        <m:r>
                          <a:rPr lang="en-US" sz="1600" i="1">
                            <a:latin typeface="Cambria Math" panose="02040503050406030204" pitchFamily="18" charset="0"/>
                            <a:ea typeface="DengXian" panose="02010600030101010101"/>
                            <a:cs typeface="Times New Roman" panose="02020603050405020304" pitchFamily="18" charset="0"/>
                          </a:rPr>
                          <m:t>𝑛</m:t>
                        </m:r>
                      </m:sub>
                    </m:sSub>
                    <m:r>
                      <a:rPr lang="en-US" sz="1600" b="0" i="1" smtClean="0">
                        <a:latin typeface="Cambria Math" panose="02040503050406030204" pitchFamily="18" charset="0"/>
                        <a:ea typeface="DengXian" panose="02010600030101010101"/>
                        <a:cs typeface="Times New Roman" panose="02020603050405020304" pitchFamily="18" charset="0"/>
                      </a:rPr>
                      <m:t>=0</m:t>
                    </m:r>
                    <m:r>
                      <a:rPr lang="en-US" sz="1600" b="0" i="0" smtClean="0">
                        <a:latin typeface="Cambria Math" panose="02040503050406030204" pitchFamily="18" charset="0"/>
                        <a:ea typeface="DengXian" panose="02010600030101010101"/>
                        <a:cs typeface="Times New Roman" panose="020206030504050203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ea typeface="DengXian" panose="02010600030101010101"/>
                                <a:cs typeface="Arial" panose="020B0604020202020204" pitchFamily="34" charset="0"/>
                              </a:rPr>
                              <m:t>𝐵</m:t>
                            </m:r>
                          </m:e>
                          <m:sub>
                            <m:r>
                              <a:rPr lang="en-US" sz="1600" i="1">
                                <a:latin typeface="Cambria Math" panose="02040503050406030204" pitchFamily="18" charset="0"/>
                                <a:ea typeface="DengXian" panose="02010600030101010101"/>
                                <a:cs typeface="Arial" panose="020B0604020202020204" pitchFamily="34" charset="0"/>
                              </a:rPr>
                              <m:t>𝑛</m:t>
                            </m:r>
                          </m:sub>
                        </m:sSub>
                      </m:e>
                      <m:sup>
                        <m:r>
                          <a:rPr lang="en-US" sz="1600" i="1">
                            <a:latin typeface="Cambria Math" panose="02040503050406030204" pitchFamily="18" charset="0"/>
                            <a:ea typeface="DengXian" panose="02010600030101010101"/>
                            <a:cs typeface="Arial" panose="020B0604020202020204" pitchFamily="34" charset="0"/>
                          </a:rPr>
                          <m:t>∗</m:t>
                        </m:r>
                      </m:sup>
                    </m:sSup>
                    <m:r>
                      <m:rPr>
                        <m:aln/>
                      </m:rPr>
                      <a:rPr lang="de-DE" sz="1600" i="1">
                        <a:latin typeface="Cambria Math" panose="02040503050406030204" pitchFamily="18" charset="0"/>
                        <a:ea typeface="DengXian" panose="02010600030101010101"/>
                        <a:cs typeface="Times New Roman" panose="020206030504050203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DengXian" panose="02010600030101010101"/>
                            <a:cs typeface="Arial" panose="020B0604020202020204" pitchFamily="34" charset="0"/>
                          </a:rPr>
                          <m:t>0,04</m:t>
                        </m:r>
                      </m:num>
                      <m:den>
                        <m:sSup>
                          <m:sSupPr>
                            <m:ctrlPr>
                              <a:rPr lang="en-US" sz="1600" i="1">
                                <a:latin typeface="Cambria Math" panose="02040503050406030204" pitchFamily="18" charset="0"/>
                                <a:cs typeface="Times New Roman" panose="02020603050405020304" pitchFamily="18" charset="0"/>
                              </a:rPr>
                            </m:ctrlPr>
                          </m:sSupPr>
                          <m:e>
                            <m:r>
                              <a:rPr lang="id-ID" sz="1600" i="1">
                                <a:latin typeface="Cambria Math" panose="02040503050406030204" pitchFamily="18" charset="0"/>
                                <a:ea typeface="DengXian" panose="02010600030101010101"/>
                                <a:cs typeface="Times New Roman" panose="02020603050405020304" pitchFamily="18" charset="0"/>
                              </a:rPr>
                              <m:t>𝑛</m:t>
                            </m:r>
                          </m:e>
                          <m:sup>
                            <m:r>
                              <a:rPr lang="id-ID" sz="1600" i="1">
                                <a:latin typeface="Cambria Math" panose="02040503050406030204" pitchFamily="18" charset="0"/>
                                <a:ea typeface="DengXian" panose="02010600030101010101"/>
                                <a:cs typeface="Times New Roman" panose="02020603050405020304" pitchFamily="18" charset="0"/>
                              </a:rPr>
                              <m:t>3</m:t>
                            </m:r>
                          </m:sup>
                        </m:sSup>
                        <m:r>
                          <a:rPr lang="en-US" sz="1600" i="1">
                            <a:latin typeface="Cambria Math" panose="02040503050406030204" pitchFamily="18" charset="0"/>
                            <a:ea typeface="DengXian" panose="02010600030101010101"/>
                            <a:cs typeface="Times New Roman" panose="02020603050405020304" pitchFamily="18" charset="0"/>
                          </a:rPr>
                          <m:t>𝜋</m:t>
                        </m:r>
                      </m:den>
                    </m:f>
                    <m:d>
                      <m:dPr>
                        <m:ctrlPr>
                          <a:rPr lang="en-US" sz="1600" i="1">
                            <a:latin typeface="Cambria Math" panose="02040503050406030204" pitchFamily="18" charset="0"/>
                          </a:rPr>
                        </m:ctrlPr>
                      </m:dPr>
                      <m:e>
                        <m:func>
                          <m:funcPr>
                            <m:ctrlPr>
                              <a:rPr lang="en-US" sz="1600" i="1">
                                <a:latin typeface="Cambria Math" panose="02040503050406030204" pitchFamily="18" charset="0"/>
                                <a:cs typeface="Times New Roman" panose="02020603050405020304" pitchFamily="18" charset="0"/>
                              </a:rPr>
                            </m:ctrlPr>
                          </m:funcPr>
                          <m:fName>
                            <m:r>
                              <a:rPr lang="id-ID" sz="1600">
                                <a:latin typeface="Cambria Math" panose="02040503050406030204" pitchFamily="18" charset="0"/>
                                <a:ea typeface="DengXian" panose="02010600030101010101"/>
                                <a:cs typeface="Times New Roman" panose="02020603050405020304" pitchFamily="18" charset="0"/>
                              </a:rPr>
                              <m:t> </m:t>
                            </m:r>
                            <m:r>
                              <m:rPr>
                                <m:sty m:val="p"/>
                              </m:rPr>
                              <a:rPr lang="id-ID" sz="160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DengXian" panose="02010600030101010101"/>
                                        <a:cs typeface="Times New Roman" panose="02020603050405020304" pitchFamily="18" charset="0"/>
                                      </a:rPr>
                                      <m:t>𝑛</m:t>
                                    </m:r>
                                    <m:r>
                                      <a:rPr lang="en-US" sz="1600" i="1">
                                        <a:latin typeface="Cambria Math" panose="02040503050406030204" pitchFamily="18" charset="0"/>
                                        <a:ea typeface="DengXian" panose="02010600030101010101"/>
                                        <a:cs typeface="Times New Roman" panose="02020603050405020304" pitchFamily="18" charset="0"/>
                                      </a:rPr>
                                      <m:t>𝜋</m:t>
                                    </m:r>
                                  </m:num>
                                  <m:den>
                                    <m:r>
                                      <a:rPr lang="en-US" sz="1600" i="1">
                                        <a:latin typeface="Cambria Math" panose="02040503050406030204" pitchFamily="18" charset="0"/>
                                        <a:ea typeface="DengXian" panose="02010600030101010101"/>
                                        <a:cs typeface="Times New Roman" panose="02020603050405020304" pitchFamily="18" charset="0"/>
                                      </a:rPr>
                                      <m:t>2</m:t>
                                    </m:r>
                                  </m:den>
                                </m:f>
                              </m:e>
                            </m:d>
                            <m:r>
                              <a:rPr lang="id-ID" sz="1600" i="1">
                                <a:latin typeface="Cambria Math" panose="02040503050406030204" pitchFamily="18" charset="0"/>
                                <a:ea typeface="DengXian" panose="02010600030101010101"/>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func>
                                  <m:funcPr>
                                    <m:ctrlPr>
                                      <a:rPr lang="en-US"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a:cs typeface="Times New Roman" panose="02020603050405020304" pitchFamily="18" charset="0"/>
                                          </a:rPr>
                                          <m:t>𝑛</m:t>
                                        </m:r>
                                        <m:r>
                                          <a:rPr lang="en-US" sz="1600" i="1">
                                            <a:latin typeface="Cambria Math" panose="02040503050406030204" pitchFamily="18" charset="0"/>
                                            <a:ea typeface="DengXian" panose="02010600030101010101"/>
                                            <a:cs typeface="Times New Roman" panose="02020603050405020304" pitchFamily="18" charset="0"/>
                                          </a:rPr>
                                          <m:t>𝜋</m:t>
                                        </m:r>
                                      </m:e>
                                    </m:d>
                                  </m:e>
                                </m:func>
                              </m:num>
                              <m:den>
                                <m:r>
                                  <a:rPr lang="id-ID" sz="1600" i="1">
                                    <a:latin typeface="Cambria Math" panose="02040503050406030204" pitchFamily="18" charset="0"/>
                                    <a:ea typeface="DengXian" panose="02010600030101010101"/>
                                    <a:cs typeface="Times New Roman" panose="02020603050405020304" pitchFamily="18" charset="0"/>
                                  </a:rPr>
                                  <m:t>2</m:t>
                                </m:r>
                              </m:den>
                            </m:f>
                          </m:e>
                        </m:func>
                      </m:e>
                    </m:d>
                  </m:oMath>
                </a14:m>
                <a:endParaRPr lang="en-US" sz="1600">
                  <a:ea typeface="DengXian" panose="02010600030101010101"/>
                  <a:cs typeface="Arial" panose="020B0604020202020204" pitchFamily="34" charset="0"/>
                </a:endParaRPr>
              </a:p>
              <a:p>
                <a:pPr marL="180340" lvl="0" algn="l">
                  <a:lnSpc>
                    <a:spcPct val="107000"/>
                  </a:lnSpc>
                  <a:spcAft>
                    <a:spcPts val="800"/>
                  </a:spcAft>
                </a:pPr>
                <a:r>
                  <a:rPr lang="en-US" sz="1400" err="1">
                    <a:ea typeface="DengXian" panose="02010600030101010101"/>
                    <a:cs typeface="Arial" panose="020B0604020202020204" pitchFamily="34" charset="0"/>
                  </a:rPr>
                  <a:t>ke</a:t>
                </a:r>
                <a:r>
                  <a:rPr lang="en-US" sz="1400">
                    <a:ea typeface="DengXian" panose="02010600030101010101"/>
                    <a:cs typeface="Arial" panose="020B0604020202020204" pitchFamily="34" charset="0"/>
                  </a:rPr>
                  <a:t> </a:t>
                </a:r>
                <a:r>
                  <a:rPr lang="en-US" sz="1400" err="1">
                    <a:ea typeface="DengXian" panose="02010600030101010101"/>
                    <a:cs typeface="Arial" panose="020B0604020202020204" pitchFamily="34" charset="0"/>
                  </a:rPr>
                  <a:t>dalam</a:t>
                </a:r>
                <a:r>
                  <a:rPr lang="en-US" sz="1400">
                    <a:ea typeface="DengXian" panose="02010600030101010101"/>
                    <a:cs typeface="Arial" panose="020B0604020202020204" pitchFamily="34" charset="0"/>
                  </a:rPr>
                  <a:t> </a:t>
                </a:r>
                <a:r>
                  <a:rPr lang="en-US" sz="1400" err="1">
                    <a:ea typeface="DengXian" panose="02010600030101010101"/>
                    <a:cs typeface="Arial" panose="020B0604020202020204" pitchFamily="34" charset="0"/>
                  </a:rPr>
                  <a:t>persamaan</a:t>
                </a:r>
                <a:r>
                  <a:rPr lang="en-US" sz="1400">
                    <a:ea typeface="DengXian" panose="02010600030101010101"/>
                    <a:cs typeface="Arial" panose="020B0604020202020204" pitchFamily="34" charset="0"/>
                  </a:rPr>
                  <a:t> </a:t>
                </a:r>
              </a:p>
              <a:p>
                <a:pPr marL="180340" algn="just">
                  <a:lnSpc>
                    <a:spcPct val="107000"/>
                  </a:lnSpc>
                  <a:spcAft>
                    <a:spcPts val="800"/>
                  </a:spcAft>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ea typeface="DengXian" panose="02010600030101010101"/>
                          <a:cs typeface="Times New Roman" panose="02020603050405020304" pitchFamily="18" charset="0"/>
                        </a:rPr>
                        <m:t>𝑢</m:t>
                      </m:r>
                      <m:d>
                        <m:dPr>
                          <m:ctrlPr>
                            <a:rPr lang="en-US" sz="1600" i="1">
                              <a:effectLst/>
                              <a:latin typeface="Cambria Math" panose="02040503050406030204" pitchFamily="18" charset="0"/>
                              <a:ea typeface="DengXian" panose="02010600030101010101"/>
                              <a:cs typeface="Times New Roman" panose="02020603050405020304" pitchFamily="18" charset="0"/>
                            </a:rPr>
                          </m:ctrlPr>
                        </m:dPr>
                        <m:e>
                          <m:r>
                            <a:rPr lang="en-GB" sz="1600" i="1">
                              <a:effectLst/>
                              <a:latin typeface="Cambria Math" panose="02040503050406030204" pitchFamily="18" charset="0"/>
                              <a:ea typeface="DengXian" panose="02010600030101010101"/>
                              <a:cs typeface="Times New Roman" panose="02020603050405020304" pitchFamily="18" charset="0"/>
                            </a:rPr>
                            <m:t>𝑥</m:t>
                          </m:r>
                          <m:r>
                            <a:rPr lang="en-GB" sz="1600" i="1">
                              <a:effectLst/>
                              <a:latin typeface="Cambria Math" panose="02040503050406030204" pitchFamily="18" charset="0"/>
                              <a:ea typeface="DengXian" panose="02010600030101010101"/>
                              <a:cs typeface="Times New Roman" panose="02020603050405020304" pitchFamily="18" charset="0"/>
                            </a:rPr>
                            <m:t>,</m:t>
                          </m:r>
                          <m:r>
                            <a:rPr lang="en-GB" sz="1600" i="1">
                              <a:effectLst/>
                              <a:latin typeface="Cambria Math" panose="02040503050406030204" pitchFamily="18" charset="0"/>
                              <a:ea typeface="DengXian" panose="02010600030101010101"/>
                              <a:cs typeface="Times New Roman" panose="02020603050405020304" pitchFamily="18" charset="0"/>
                            </a:rPr>
                            <m:t>𝑡</m:t>
                          </m:r>
                        </m:e>
                      </m:d>
                      <m:r>
                        <a:rPr lang="en-GB" sz="1600" i="1">
                          <a:effectLst/>
                          <a:latin typeface="Cambria Math" panose="02040503050406030204" pitchFamily="18" charset="0"/>
                          <a:ea typeface="DengXian" panose="02010600030101010101"/>
                          <a:cs typeface="Times New Roman" panose="02020603050405020304" pitchFamily="18" charset="0"/>
                        </a:rPr>
                        <m:t>=</m:t>
                      </m:r>
                      <m:nary>
                        <m:naryPr>
                          <m:chr m:val="∑"/>
                          <m:limLoc m:val="undOvr"/>
                          <m:ctrlPr>
                            <a:rPr lang="en-US" sz="1600" i="1">
                              <a:effectLst/>
                              <a:latin typeface="Cambria Math" panose="02040503050406030204" pitchFamily="18" charset="0"/>
                              <a:ea typeface="DengXian" panose="02010600030101010101"/>
                              <a:cs typeface="Arial" panose="020B0604020202020204" pitchFamily="34" charset="0"/>
                            </a:rPr>
                          </m:ctrlPr>
                        </m:naryPr>
                        <m:sub>
                          <m:r>
                            <a:rPr lang="en-US" sz="1600" i="1">
                              <a:effectLst/>
                              <a:latin typeface="Cambria Math" panose="02040503050406030204" pitchFamily="18" charset="0"/>
                              <a:ea typeface="DengXian" panose="02010600030101010101"/>
                              <a:cs typeface="Arial" panose="020B0604020202020204" pitchFamily="34" charset="0"/>
                            </a:rPr>
                            <m:t>𝑛</m:t>
                          </m:r>
                          <m:r>
                            <a:rPr lang="en-US" sz="1600" i="1">
                              <a:effectLst/>
                              <a:latin typeface="Cambria Math" panose="02040503050406030204" pitchFamily="18" charset="0"/>
                              <a:ea typeface="DengXian" panose="02010600030101010101"/>
                              <a:cs typeface="Arial" panose="020B0604020202020204" pitchFamily="34" charset="0"/>
                            </a:rPr>
                            <m:t>=1</m:t>
                          </m:r>
                        </m:sub>
                        <m:sup>
                          <m:r>
                            <a:rPr lang="en-US" sz="1600" i="1">
                              <a:effectLst/>
                              <a:latin typeface="Cambria Math" panose="02040503050406030204" pitchFamily="18" charset="0"/>
                              <a:ea typeface="DengXian" panose="02010600030101010101"/>
                              <a:cs typeface="Arial" panose="020B0604020202020204" pitchFamily="34" charset="0"/>
                            </a:rPr>
                            <m:t>∞</m:t>
                          </m:r>
                        </m:sup>
                        <m:e>
                          <m:d>
                            <m:dPr>
                              <m:ctrlPr>
                                <a:rPr lang="en-US" sz="1600" i="1">
                                  <a:effectLst/>
                                  <a:latin typeface="Cambria Math" panose="02040503050406030204" pitchFamily="18" charset="0"/>
                                  <a:ea typeface="DengXian" panose="02010600030101010101"/>
                                  <a:cs typeface="Arial" panose="020B0604020202020204" pitchFamily="34" charset="0"/>
                                </a:rPr>
                              </m:ctrlPr>
                            </m:dPr>
                            <m:e>
                              <m:sSub>
                                <m:sSubPr>
                                  <m:ctrlPr>
                                    <a:rPr lang="en-US" sz="1600" i="1">
                                      <a:effectLst/>
                                      <a:latin typeface="Cambria Math" panose="02040503050406030204" pitchFamily="18" charset="0"/>
                                      <a:ea typeface="DengXian" panose="02010600030101010101"/>
                                      <a:cs typeface="Arial" panose="020B0604020202020204" pitchFamily="34" charset="0"/>
                                    </a:rPr>
                                  </m:ctrlPr>
                                </m:sSubPr>
                                <m:e>
                                  <m:r>
                                    <a:rPr lang="en-US" sz="1600" i="1">
                                      <a:effectLst/>
                                      <a:latin typeface="Cambria Math" panose="02040503050406030204" pitchFamily="18" charset="0"/>
                                      <a:ea typeface="DengXian" panose="02010600030101010101"/>
                                      <a:cs typeface="Arial" panose="020B0604020202020204" pitchFamily="34" charset="0"/>
                                    </a:rPr>
                                    <m:t>𝐵</m:t>
                                  </m:r>
                                </m:e>
                                <m:sub>
                                  <m:r>
                                    <a:rPr lang="en-US" sz="1600" i="1">
                                      <a:effectLst/>
                                      <a:latin typeface="Cambria Math" panose="02040503050406030204" pitchFamily="18" charset="0"/>
                                      <a:ea typeface="DengXian" panose="02010600030101010101"/>
                                      <a:cs typeface="Arial" panose="020B0604020202020204" pitchFamily="34" charset="0"/>
                                    </a:rPr>
                                    <m:t>𝑛</m:t>
                                  </m:r>
                                </m:sub>
                              </m:sSub>
                              <m:func>
                                <m:funcPr>
                                  <m:ctrlPr>
                                    <a:rPr lang="en-US" sz="16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a:cs typeface="Times New Roman" panose="02020603050405020304" pitchFamily="18" charset="0"/>
                                    </a:rPr>
                                    <m:t>cos</m:t>
                                  </m:r>
                                </m:fName>
                                <m:e>
                                  <m:d>
                                    <m:dPr>
                                      <m:ctrlPr>
                                        <a:rPr lang="en-US" sz="1600" i="1">
                                          <a:effectLst/>
                                          <a:latin typeface="Cambria Math" panose="02040503050406030204" pitchFamily="18" charset="0"/>
                                          <a:ea typeface="DengXian" panose="02010600030101010101"/>
                                          <a:cs typeface="Times New Roman" panose="02020603050405020304" pitchFamily="18" charset="0"/>
                                        </a:rPr>
                                      </m:ctrlPr>
                                    </m:dPr>
                                    <m:e>
                                      <m:sSub>
                                        <m:sSubPr>
                                          <m:ctrlPr>
                                            <a:rPr lang="en-US" sz="1600" i="1">
                                              <a:effectLst/>
                                              <a:latin typeface="Cambria Math" panose="02040503050406030204" pitchFamily="18" charset="0"/>
                                              <a:ea typeface="DengXian" panose="02010600030101010101"/>
                                              <a:cs typeface="Times New Roman" panose="02020603050405020304" pitchFamily="18" charset="0"/>
                                            </a:rPr>
                                          </m:ctrlPr>
                                        </m:sSubPr>
                                        <m:e>
                                          <m:r>
                                            <a:rPr lang="id-ID" sz="1600" i="1">
                                              <a:effectLst/>
                                              <a:latin typeface="Cambria Math" panose="02040503050406030204" pitchFamily="18" charset="0"/>
                                              <a:ea typeface="DengXian" panose="02010600030101010101"/>
                                              <a:cs typeface="Times New Roman" panose="02020603050405020304" pitchFamily="18" charset="0"/>
                                            </a:rPr>
                                            <m:t>𝜆</m:t>
                                          </m:r>
                                        </m:e>
                                        <m:sub>
                                          <m:r>
                                            <a:rPr lang="id-ID" sz="1600" i="1">
                                              <a:effectLst/>
                                              <a:latin typeface="Cambria Math" panose="02040503050406030204" pitchFamily="18" charset="0"/>
                                              <a:ea typeface="DengXian" panose="02010600030101010101"/>
                                              <a:cs typeface="Times New Roman" panose="02020603050405020304" pitchFamily="18" charset="0"/>
                                            </a:rPr>
                                            <m:t>𝑛</m:t>
                                          </m:r>
                                        </m:sub>
                                      </m:sSub>
                                      <m:r>
                                        <a:rPr lang="id-ID" sz="1600" i="1">
                                          <a:effectLst/>
                                          <a:latin typeface="Cambria Math" panose="02040503050406030204" pitchFamily="18" charset="0"/>
                                          <a:ea typeface="DengXian" panose="02010600030101010101"/>
                                          <a:cs typeface="Times New Roman" panose="02020603050405020304" pitchFamily="18" charset="0"/>
                                        </a:rPr>
                                        <m:t>𝑡</m:t>
                                      </m:r>
                                    </m:e>
                                  </m:d>
                                  <m:r>
                                    <a:rPr lang="id-ID" sz="1600" i="1">
                                      <a:effectLst/>
                                      <a:latin typeface="Cambria Math" panose="02040503050406030204" pitchFamily="18" charset="0"/>
                                      <a:ea typeface="DengXian" panose="02010600030101010101"/>
                                      <a:cs typeface="Times New Roman" panose="02020603050405020304" pitchFamily="18" charset="0"/>
                                    </a:rPr>
                                    <m:t>+</m:t>
                                  </m:r>
                                  <m:sSup>
                                    <m:sSupPr>
                                      <m:ctrlPr>
                                        <a:rPr lang="en-US" sz="1600" i="1">
                                          <a:effectLst/>
                                          <a:latin typeface="Cambria Math" panose="02040503050406030204" pitchFamily="18" charset="0"/>
                                          <a:ea typeface="DengXian" panose="02010600030101010101"/>
                                          <a:cs typeface="Arial" panose="020B0604020202020204" pitchFamily="34" charset="0"/>
                                        </a:rPr>
                                      </m:ctrlPr>
                                    </m:sSupPr>
                                    <m:e>
                                      <m:sSub>
                                        <m:sSubPr>
                                          <m:ctrlPr>
                                            <a:rPr lang="en-US" sz="1600" i="1">
                                              <a:effectLst/>
                                              <a:latin typeface="Cambria Math" panose="02040503050406030204" pitchFamily="18" charset="0"/>
                                              <a:ea typeface="DengXian" panose="02010600030101010101"/>
                                              <a:cs typeface="Arial" panose="020B0604020202020204" pitchFamily="34" charset="0"/>
                                            </a:rPr>
                                          </m:ctrlPr>
                                        </m:sSubPr>
                                        <m:e>
                                          <m:r>
                                            <a:rPr lang="en-US" sz="1600" i="1">
                                              <a:effectLst/>
                                              <a:latin typeface="Cambria Math" panose="02040503050406030204" pitchFamily="18" charset="0"/>
                                              <a:ea typeface="DengXian" panose="02010600030101010101"/>
                                              <a:cs typeface="Arial" panose="020B0604020202020204" pitchFamily="34" charset="0"/>
                                            </a:rPr>
                                            <m:t>𝐵</m:t>
                                          </m:r>
                                        </m:e>
                                        <m:sub>
                                          <m:r>
                                            <a:rPr lang="en-US" sz="1600" i="1">
                                              <a:effectLst/>
                                              <a:latin typeface="Cambria Math" panose="02040503050406030204" pitchFamily="18" charset="0"/>
                                              <a:ea typeface="DengXian" panose="02010600030101010101"/>
                                              <a:cs typeface="Arial" panose="020B0604020202020204" pitchFamily="34" charset="0"/>
                                            </a:rPr>
                                            <m:t>𝑛</m:t>
                                          </m:r>
                                        </m:sub>
                                      </m:sSub>
                                    </m:e>
                                    <m:sup>
                                      <m:r>
                                        <a:rPr lang="en-US" sz="1600" i="1">
                                          <a:effectLst/>
                                          <a:latin typeface="Cambria Math" panose="02040503050406030204" pitchFamily="18" charset="0"/>
                                          <a:ea typeface="DengXian" panose="02010600030101010101"/>
                                          <a:cs typeface="Arial" panose="020B0604020202020204" pitchFamily="34" charset="0"/>
                                        </a:rPr>
                                        <m:t>∗</m:t>
                                      </m:r>
                                    </m:sup>
                                  </m:sSup>
                                  <m:func>
                                    <m:funcPr>
                                      <m:ctrlPr>
                                        <a:rPr lang="en-US" sz="16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a:cs typeface="Times New Roman" panose="02020603050405020304" pitchFamily="18" charset="0"/>
                                        </a:rPr>
                                        <m:t>sin</m:t>
                                      </m:r>
                                    </m:fName>
                                    <m:e>
                                      <m:d>
                                        <m:dPr>
                                          <m:ctrlPr>
                                            <a:rPr lang="en-US" sz="1600" i="1">
                                              <a:effectLst/>
                                              <a:latin typeface="Cambria Math" panose="02040503050406030204" pitchFamily="18" charset="0"/>
                                              <a:ea typeface="DengXian" panose="02010600030101010101"/>
                                              <a:cs typeface="Times New Roman" panose="02020603050405020304" pitchFamily="18" charset="0"/>
                                            </a:rPr>
                                          </m:ctrlPr>
                                        </m:dPr>
                                        <m:e>
                                          <m:sSub>
                                            <m:sSubPr>
                                              <m:ctrlPr>
                                                <a:rPr lang="en-US" sz="1600" i="1">
                                                  <a:effectLst/>
                                                  <a:latin typeface="Cambria Math" panose="02040503050406030204" pitchFamily="18" charset="0"/>
                                                  <a:ea typeface="DengXian" panose="02010600030101010101"/>
                                                  <a:cs typeface="Times New Roman" panose="02020603050405020304" pitchFamily="18" charset="0"/>
                                                </a:rPr>
                                              </m:ctrlPr>
                                            </m:sSubPr>
                                            <m:e>
                                              <m:r>
                                                <a:rPr lang="id-ID" sz="1600" i="1">
                                                  <a:effectLst/>
                                                  <a:latin typeface="Cambria Math" panose="02040503050406030204" pitchFamily="18" charset="0"/>
                                                  <a:ea typeface="DengXian" panose="02010600030101010101"/>
                                                  <a:cs typeface="Times New Roman" panose="02020603050405020304" pitchFamily="18" charset="0"/>
                                                </a:rPr>
                                                <m:t>𝜆</m:t>
                                              </m:r>
                                            </m:e>
                                            <m:sub>
                                              <m:r>
                                                <a:rPr lang="id-ID" sz="1600" i="1">
                                                  <a:effectLst/>
                                                  <a:latin typeface="Cambria Math" panose="02040503050406030204" pitchFamily="18" charset="0"/>
                                                  <a:ea typeface="DengXian" panose="02010600030101010101"/>
                                                  <a:cs typeface="Times New Roman" panose="02020603050405020304" pitchFamily="18" charset="0"/>
                                                </a:rPr>
                                                <m:t>𝑛</m:t>
                                              </m:r>
                                            </m:sub>
                                          </m:sSub>
                                          <m:r>
                                            <a:rPr lang="id-ID" sz="1600" i="1">
                                              <a:effectLst/>
                                              <a:latin typeface="Cambria Math" panose="02040503050406030204" pitchFamily="18" charset="0"/>
                                              <a:ea typeface="DengXian" panose="02010600030101010101"/>
                                              <a:cs typeface="Times New Roman" panose="02020603050405020304" pitchFamily="18" charset="0"/>
                                            </a:rPr>
                                            <m:t>𝑡</m:t>
                                          </m:r>
                                        </m:e>
                                      </m:d>
                                    </m:e>
                                  </m:func>
                                </m:e>
                              </m:func>
                            </m:e>
                          </m:d>
                          <m:func>
                            <m:funcPr>
                              <m:ctrlPr>
                                <a:rPr lang="en-US" sz="1600" i="1">
                                  <a:effectLst/>
                                  <a:latin typeface="Cambria Math" panose="02040503050406030204" pitchFamily="18" charset="0"/>
                                  <a:ea typeface="DengXian" panose="02010600030101010101"/>
                                  <a:cs typeface="Times New Roman" panose="02020603050405020304" pitchFamily="18" charset="0"/>
                                </a:rPr>
                              </m:ctrlPr>
                            </m:funcPr>
                            <m:fName>
                              <m:r>
                                <m:rPr>
                                  <m:sty m:val="p"/>
                                </m:rPr>
                                <a:rPr lang="id-ID" sz="1600">
                                  <a:effectLst/>
                                  <a:latin typeface="Cambria Math" panose="02040503050406030204" pitchFamily="18" charset="0"/>
                                  <a:ea typeface="DengXian" panose="02010600030101010101"/>
                                  <a:cs typeface="Times New Roman" panose="02020603050405020304" pitchFamily="18" charset="0"/>
                                </a:rPr>
                                <m:t>sin</m:t>
                              </m:r>
                            </m:fName>
                            <m:e>
                              <m:d>
                                <m:dPr>
                                  <m:ctrlPr>
                                    <a:rPr lang="en-US" sz="1600" i="1">
                                      <a:effectLst/>
                                      <a:latin typeface="Cambria Math" panose="02040503050406030204" pitchFamily="18" charset="0"/>
                                      <a:ea typeface="DengXian" panose="02010600030101010101"/>
                                      <a:cs typeface="Times New Roman" panose="02020603050405020304" pitchFamily="18" charset="0"/>
                                    </a:rPr>
                                  </m:ctrlPr>
                                </m:dPr>
                                <m:e>
                                  <m:f>
                                    <m:fPr>
                                      <m:ctrlPr>
                                        <a:rPr lang="en-US" sz="1600" i="1">
                                          <a:effectLst/>
                                          <a:latin typeface="Cambria Math" panose="02040503050406030204" pitchFamily="18" charset="0"/>
                                          <a:ea typeface="DengXian" panose="02010600030101010101"/>
                                          <a:cs typeface="Times New Roman" panose="02020603050405020304" pitchFamily="18" charset="0"/>
                                        </a:rPr>
                                      </m:ctrlPr>
                                    </m:fPr>
                                    <m:num>
                                      <m:r>
                                        <a:rPr lang="en-US" sz="1600" i="1">
                                          <a:effectLst/>
                                          <a:latin typeface="Cambria Math" panose="02040503050406030204" pitchFamily="18" charset="0"/>
                                          <a:ea typeface="DengXian" panose="02010600030101010101"/>
                                          <a:cs typeface="Times New Roman" panose="02020603050405020304" pitchFamily="18" charset="0"/>
                                        </a:rPr>
                                        <m:t>𝑛</m:t>
                                      </m:r>
                                      <m:r>
                                        <a:rPr lang="en-US" sz="1600" i="1">
                                          <a:effectLst/>
                                          <a:latin typeface="Cambria Math" panose="02040503050406030204" pitchFamily="18" charset="0"/>
                                          <a:ea typeface="DengXian" panose="02010600030101010101"/>
                                          <a:cs typeface="Times New Roman" panose="02020603050405020304" pitchFamily="18" charset="0"/>
                                        </a:rPr>
                                        <m:t>𝜋</m:t>
                                      </m:r>
                                      <m:r>
                                        <a:rPr lang="en-US" sz="1600" i="1">
                                          <a:effectLst/>
                                          <a:latin typeface="Cambria Math" panose="02040503050406030204" pitchFamily="18" charset="0"/>
                                          <a:ea typeface="DengXian" panose="02010600030101010101"/>
                                          <a:cs typeface="Times New Roman" panose="02020603050405020304" pitchFamily="18" charset="0"/>
                                        </a:rPr>
                                        <m:t>𝑥</m:t>
                                      </m:r>
                                    </m:num>
                                    <m:den>
                                      <m:r>
                                        <a:rPr lang="id-ID" sz="1600" i="1">
                                          <a:effectLst/>
                                          <a:latin typeface="Cambria Math" panose="02040503050406030204" pitchFamily="18" charset="0"/>
                                          <a:ea typeface="DengXian" panose="02010600030101010101"/>
                                          <a:cs typeface="Times New Roman" panose="02020603050405020304" pitchFamily="18" charset="0"/>
                                        </a:rPr>
                                        <m:t>𝐿</m:t>
                                      </m:r>
                                    </m:den>
                                  </m:f>
                                </m:e>
                              </m:d>
                            </m:e>
                          </m:func>
                        </m:e>
                      </m:nary>
                    </m:oMath>
                  </m:oMathPara>
                </a14:m>
                <a:endParaRPr lang="en-US" sz="1600">
                  <a:effectLst/>
                  <a:latin typeface="Calibri" panose="020F0502020204030204" pitchFamily="34" charset="0"/>
                  <a:ea typeface="DengXian" panose="02010600030101010101"/>
                  <a:cs typeface="Arial" panose="020B0604020202020204" pitchFamily="34" charset="0"/>
                </a:endParaRPr>
              </a:p>
              <a:p>
                <a:pPr marL="180340" lvl="0" algn="l">
                  <a:lnSpc>
                    <a:spcPct val="107000"/>
                  </a:lnSpc>
                  <a:spcAft>
                    <a:spcPts val="800"/>
                  </a:spcAft>
                </a:pPr>
                <a:r>
                  <a:rPr lang="en-GB" sz="1400" err="1"/>
                  <a:t>Sehingga</a:t>
                </a:r>
                <a:r>
                  <a:rPr lang="en-GB" sz="1400"/>
                  <a:t>,</a:t>
                </a:r>
              </a:p>
              <a:p>
                <a:pPr marL="180340" lvl="0">
                  <a:lnSpc>
                    <a:spcPct val="107000"/>
                  </a:lnSpc>
                  <a:spcAft>
                    <a:spcPts val="800"/>
                  </a:spcAft>
                </a:pPr>
                <a14:m>
                  <m:oMathPara xmlns:m="http://schemas.openxmlformats.org/officeDocument/2006/math">
                    <m:oMathParaPr>
                      <m:jc m:val="left"/>
                    </m:oMathParaPr>
                    <m:oMath xmlns:m="http://schemas.openxmlformats.org/officeDocument/2006/math">
                      <m:nary>
                        <m:naryPr>
                          <m:chr m:val="∑"/>
                          <m:limLoc m:val="undOvr"/>
                          <m:ctrlPr>
                            <a:rPr lang="en-US" sz="1600" i="1" smtClean="0">
                              <a:latin typeface="Cambria Math" panose="02040503050406030204" pitchFamily="18" charset="0"/>
                              <a:ea typeface="DengXian" panose="02010600030101010101"/>
                              <a:cs typeface="Arial" panose="020B0604020202020204" pitchFamily="34" charset="0"/>
                            </a:rPr>
                          </m:ctrlPr>
                        </m:naryPr>
                        <m:sub>
                          <m:r>
                            <a:rPr lang="en-US" sz="1600" i="1">
                              <a:latin typeface="Cambria Math" panose="02040503050406030204" pitchFamily="18" charset="0"/>
                              <a:ea typeface="DengXian" panose="02010600030101010101"/>
                              <a:cs typeface="Arial" panose="020B0604020202020204" pitchFamily="34" charset="0"/>
                            </a:rPr>
                            <m:t>𝑛</m:t>
                          </m:r>
                          <m:r>
                            <a:rPr lang="en-US" sz="1600" i="1">
                              <a:latin typeface="Cambria Math" panose="02040503050406030204" pitchFamily="18" charset="0"/>
                              <a:ea typeface="DengXian" panose="02010600030101010101"/>
                              <a:cs typeface="Arial" panose="020B0604020202020204" pitchFamily="34" charset="0"/>
                            </a:rPr>
                            <m:t>=1</m:t>
                          </m:r>
                        </m:sub>
                        <m:sup>
                          <m:r>
                            <a:rPr lang="en-US" sz="1600" i="1">
                              <a:latin typeface="Cambria Math" panose="02040503050406030204" pitchFamily="18" charset="0"/>
                              <a:ea typeface="DengXian" panose="02010600030101010101"/>
                              <a:cs typeface="Arial" panose="020B0604020202020204" pitchFamily="34" charset="0"/>
                            </a:rPr>
                            <m:t>∞</m:t>
                          </m:r>
                        </m:sup>
                        <m:e>
                          <m:d>
                            <m:dPr>
                              <m:ctrlPr>
                                <a:rPr lang="en-US" sz="1600" i="1">
                                  <a:latin typeface="Cambria Math" panose="02040503050406030204" pitchFamily="18" charset="0"/>
                                  <a:ea typeface="DengXian" panose="02010600030101010101"/>
                                  <a:cs typeface="Arial" panose="020B0604020202020204" pitchFamily="34" charset="0"/>
                                </a:rPr>
                              </m:ctrlPr>
                            </m:dPr>
                            <m:e>
                              <m:r>
                                <a:rPr lang="en-US" sz="1600" i="1">
                                  <a:latin typeface="Cambria Math" panose="02040503050406030204" pitchFamily="18" charset="0"/>
                                  <a:ea typeface="DengXian" panose="02010600030101010101"/>
                                  <a:cs typeface="Arial" panose="020B0604020202020204" pitchFamily="34" charset="0"/>
                                </a:rPr>
                                <m:t>−</m:t>
                              </m:r>
                              <m:r>
                                <a:rPr lang="en-US" sz="1600" b="0" i="1" smtClean="0">
                                  <a:latin typeface="Cambria Math" panose="02040503050406030204" pitchFamily="18" charset="0"/>
                                  <a:ea typeface="DengXian" panose="02010600030101010101"/>
                                  <a:cs typeface="Arial" panose="020B0604020202020204" pitchFamily="34" charset="0"/>
                                </a:rPr>
                                <m:t>0</m:t>
                              </m:r>
                              <m:func>
                                <m:funcPr>
                                  <m:ctrlPr>
                                    <a:rPr lang="en-US" sz="1600" i="1">
                                      <a:latin typeface="Cambria Math" panose="02040503050406030204" pitchFamily="18" charset="0"/>
                                      <a:ea typeface="DengXian" panose="02010600030101010101"/>
                                      <a:cs typeface="Times New Roman" panose="02020603050405020304" pitchFamily="18" charset="0"/>
                                    </a:rPr>
                                  </m:ctrlPr>
                                </m:funcPr>
                                <m:fName>
                                  <m:r>
                                    <m:rPr>
                                      <m:sty m:val="p"/>
                                    </m:rPr>
                                    <a:rPr lang="en-US" sz="1600" b="0" i="0" smtClean="0">
                                      <a:latin typeface="Cambria Math" panose="02040503050406030204" pitchFamily="18" charset="0"/>
                                      <a:ea typeface="DengXian" panose="02010600030101010101"/>
                                      <a:cs typeface="Times New Roman" panose="02020603050405020304" pitchFamily="18" charset="0"/>
                                    </a:rPr>
                                    <m:t>cos</m:t>
                                  </m:r>
                                </m:fName>
                                <m:e>
                                  <m:d>
                                    <m:dPr>
                                      <m:ctrlPr>
                                        <a:rPr lang="en-US" sz="1600" i="1">
                                          <a:latin typeface="Cambria Math" panose="02040503050406030204" pitchFamily="18" charset="0"/>
                                          <a:ea typeface="DengXian" panose="02010600030101010101"/>
                                          <a:cs typeface="Times New Roman" panose="02020603050405020304" pitchFamily="18" charset="0"/>
                                        </a:rPr>
                                      </m:ctrlPr>
                                    </m:dPr>
                                    <m:e>
                                      <m:r>
                                        <a:rPr lang="en-US" sz="1600" b="0" i="1" smtClean="0">
                                          <a:latin typeface="Cambria Math" panose="02040503050406030204" pitchFamily="18" charset="0"/>
                                          <a:ea typeface="DengXian" panose="02010600030101010101"/>
                                          <a:cs typeface="Times New Roman" panose="02020603050405020304" pitchFamily="18" charset="0"/>
                                        </a:rPr>
                                        <m:t>𝑛</m:t>
                                      </m:r>
                                      <m:r>
                                        <a:rPr lang="id-ID" sz="1600" i="1">
                                          <a:latin typeface="Cambria Math" panose="02040503050406030204" pitchFamily="18" charset="0"/>
                                          <a:ea typeface="DengXian" panose="02010600030101010101"/>
                                          <a:cs typeface="Times New Roman" panose="02020603050405020304" pitchFamily="18" charset="0"/>
                                        </a:rPr>
                                        <m:t>𝑡</m:t>
                                      </m:r>
                                    </m:e>
                                  </m:d>
                                  <m:r>
                                    <a:rPr lang="id-ID" sz="1600" i="1">
                                      <a:latin typeface="Cambria Math" panose="02040503050406030204" pitchFamily="18" charset="0"/>
                                      <a:ea typeface="DengXian" panose="02010600030101010101"/>
                                      <a:cs typeface="Times New Roman" panose="020206030504050203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DengXian" panose="02010600030101010101"/>
                                          <a:cs typeface="Arial" panose="020B0604020202020204" pitchFamily="34" charset="0"/>
                                        </a:rPr>
                                        <m:t>0,04</m:t>
                                      </m:r>
                                    </m:num>
                                    <m:den>
                                      <m:sSup>
                                        <m:sSupPr>
                                          <m:ctrlPr>
                                            <a:rPr lang="en-US" sz="1600" i="1">
                                              <a:latin typeface="Cambria Math" panose="02040503050406030204" pitchFamily="18" charset="0"/>
                                              <a:cs typeface="Times New Roman" panose="02020603050405020304" pitchFamily="18" charset="0"/>
                                            </a:rPr>
                                          </m:ctrlPr>
                                        </m:sSupPr>
                                        <m:e>
                                          <m:r>
                                            <a:rPr lang="id-ID" sz="1600" i="1">
                                              <a:latin typeface="Cambria Math" panose="02040503050406030204" pitchFamily="18" charset="0"/>
                                              <a:ea typeface="DengXian" panose="02010600030101010101"/>
                                              <a:cs typeface="Times New Roman" panose="02020603050405020304" pitchFamily="18" charset="0"/>
                                            </a:rPr>
                                            <m:t>𝑛</m:t>
                                          </m:r>
                                        </m:e>
                                        <m:sup>
                                          <m:r>
                                            <a:rPr lang="id-ID" sz="1600" i="1">
                                              <a:latin typeface="Cambria Math" panose="02040503050406030204" pitchFamily="18" charset="0"/>
                                              <a:ea typeface="DengXian" panose="02010600030101010101"/>
                                              <a:cs typeface="Times New Roman" panose="02020603050405020304" pitchFamily="18" charset="0"/>
                                            </a:rPr>
                                            <m:t>3</m:t>
                                          </m:r>
                                        </m:sup>
                                      </m:sSup>
                                      <m:r>
                                        <a:rPr lang="en-US" sz="1600" i="1">
                                          <a:latin typeface="Cambria Math" panose="02040503050406030204" pitchFamily="18" charset="0"/>
                                          <a:ea typeface="DengXian" panose="02010600030101010101"/>
                                          <a:cs typeface="Times New Roman" panose="02020603050405020304" pitchFamily="18" charset="0"/>
                                        </a:rPr>
                                        <m:t>𝜋</m:t>
                                      </m:r>
                                    </m:den>
                                  </m:f>
                                  <m:d>
                                    <m:dPr>
                                      <m:ctrlPr>
                                        <a:rPr lang="en-US" sz="1600" i="1">
                                          <a:latin typeface="Cambria Math" panose="02040503050406030204" pitchFamily="18" charset="0"/>
                                        </a:rPr>
                                      </m:ctrlPr>
                                    </m:dPr>
                                    <m:e>
                                      <m:func>
                                        <m:funcPr>
                                          <m:ctrlPr>
                                            <a:rPr lang="en-US" sz="1600" i="1">
                                              <a:latin typeface="Cambria Math" panose="02040503050406030204" pitchFamily="18" charset="0"/>
                                              <a:cs typeface="Times New Roman" panose="02020603050405020304" pitchFamily="18" charset="0"/>
                                            </a:rPr>
                                          </m:ctrlPr>
                                        </m:funcPr>
                                        <m:fName>
                                          <m:r>
                                            <a:rPr lang="id-ID" sz="1600">
                                              <a:latin typeface="Cambria Math" panose="02040503050406030204" pitchFamily="18" charset="0"/>
                                              <a:ea typeface="DengXian" panose="02010600030101010101"/>
                                              <a:cs typeface="Times New Roman" panose="02020603050405020304" pitchFamily="18" charset="0"/>
                                            </a:rPr>
                                            <m:t> </m:t>
                                          </m:r>
                                          <m:r>
                                            <m:rPr>
                                              <m:sty m:val="p"/>
                                            </m:rPr>
                                            <a:rPr lang="id-ID" sz="160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DengXian" panose="02010600030101010101"/>
                                                      <a:cs typeface="Times New Roman" panose="02020603050405020304" pitchFamily="18" charset="0"/>
                                                    </a:rPr>
                                                    <m:t>𝑛</m:t>
                                                  </m:r>
                                                  <m:r>
                                                    <a:rPr lang="en-US" sz="1600" i="1">
                                                      <a:latin typeface="Cambria Math" panose="02040503050406030204" pitchFamily="18" charset="0"/>
                                                      <a:ea typeface="DengXian" panose="02010600030101010101"/>
                                                      <a:cs typeface="Times New Roman" panose="02020603050405020304" pitchFamily="18" charset="0"/>
                                                    </a:rPr>
                                                    <m:t>𝜋</m:t>
                                                  </m:r>
                                                </m:num>
                                                <m:den>
                                                  <m:r>
                                                    <a:rPr lang="en-US" sz="1600" i="1">
                                                      <a:latin typeface="Cambria Math" panose="02040503050406030204" pitchFamily="18" charset="0"/>
                                                      <a:ea typeface="DengXian" panose="02010600030101010101"/>
                                                      <a:cs typeface="Times New Roman" panose="02020603050405020304" pitchFamily="18" charset="0"/>
                                                    </a:rPr>
                                                    <m:t>2</m:t>
                                                  </m:r>
                                                </m:den>
                                              </m:f>
                                            </m:e>
                                          </m:d>
                                          <m:r>
                                            <a:rPr lang="id-ID" sz="1600" i="1">
                                              <a:latin typeface="Cambria Math" panose="02040503050406030204" pitchFamily="18" charset="0"/>
                                              <a:ea typeface="DengXian" panose="02010600030101010101"/>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func>
                                                <m:funcPr>
                                                  <m:ctrlPr>
                                                    <a:rPr lang="en-US" sz="1600" i="1">
                                                      <a:latin typeface="Cambria Math" panose="02040503050406030204" pitchFamily="18" charset="0"/>
                                                      <a:cs typeface="Times New Roman" panose="02020603050405020304" pitchFamily="18" charset="0"/>
                                                    </a:rPr>
                                                  </m:ctrlPr>
                                                </m:funcPr>
                                                <m:fName>
                                                  <m:r>
                                                    <m:rPr>
                                                      <m:sty m:val="p"/>
                                                    </m:rPr>
                                                    <a:rPr lang="id-ID" sz="160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cs typeface="Times New Roman" panose="02020603050405020304" pitchFamily="18" charset="0"/>
                                                        </a:rPr>
                                                      </m:ctrlPr>
                                                    </m:dPr>
                                                    <m:e>
                                                      <m:r>
                                                        <a:rPr lang="id-ID" sz="1600" i="1">
                                                          <a:latin typeface="Cambria Math" panose="02040503050406030204" pitchFamily="18" charset="0"/>
                                                          <a:ea typeface="DengXian" panose="02010600030101010101"/>
                                                          <a:cs typeface="Times New Roman" panose="02020603050405020304" pitchFamily="18" charset="0"/>
                                                        </a:rPr>
                                                        <m:t>𝑛</m:t>
                                                      </m:r>
                                                      <m:r>
                                                        <a:rPr lang="en-US" sz="1600" i="1">
                                                          <a:latin typeface="Cambria Math" panose="02040503050406030204" pitchFamily="18" charset="0"/>
                                                          <a:ea typeface="DengXian" panose="02010600030101010101"/>
                                                          <a:cs typeface="Times New Roman" panose="02020603050405020304" pitchFamily="18" charset="0"/>
                                                        </a:rPr>
                                                        <m:t>𝜋</m:t>
                                                      </m:r>
                                                    </m:e>
                                                  </m:d>
                                                </m:e>
                                              </m:func>
                                            </m:num>
                                            <m:den>
                                              <m:r>
                                                <a:rPr lang="id-ID" sz="1600" i="1">
                                                  <a:latin typeface="Cambria Math" panose="02040503050406030204" pitchFamily="18" charset="0"/>
                                                  <a:ea typeface="DengXian" panose="02010600030101010101"/>
                                                  <a:cs typeface="Times New Roman" panose="02020603050405020304" pitchFamily="18" charset="0"/>
                                                </a:rPr>
                                                <m:t>2</m:t>
                                              </m:r>
                                            </m:den>
                                          </m:f>
                                        </m:e>
                                      </m:func>
                                    </m:e>
                                  </m:d>
                                  <m:func>
                                    <m:funcPr>
                                      <m:ctrlPr>
                                        <a:rPr lang="en-US" sz="1600" i="1">
                                          <a:latin typeface="Cambria Math" panose="02040503050406030204" pitchFamily="18" charset="0"/>
                                          <a:ea typeface="DengXian" panose="02010600030101010101"/>
                                          <a:cs typeface="Times New Roman" panose="02020603050405020304" pitchFamily="18" charset="0"/>
                                        </a:rPr>
                                      </m:ctrlPr>
                                    </m:funcPr>
                                    <m:fName>
                                      <m:r>
                                        <a:rPr lang="en-US" sz="1600" b="0" i="0" smtClean="0">
                                          <a:latin typeface="Cambria Math" panose="02040503050406030204" pitchFamily="18" charset="0"/>
                                          <a:ea typeface="DengXian" panose="02010600030101010101"/>
                                          <a:cs typeface="Times New Roman" panose="02020603050405020304" pitchFamily="18" charset="0"/>
                                        </a:rPr>
                                        <m:t> </m:t>
                                      </m:r>
                                      <m:r>
                                        <m:rPr>
                                          <m:sty m:val="p"/>
                                        </m:rPr>
                                        <a:rPr lang="en-US" sz="1600" b="0" i="0" smtClean="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ea typeface="DengXian" panose="02010600030101010101"/>
                                              <a:cs typeface="Times New Roman" panose="02020603050405020304" pitchFamily="18" charset="0"/>
                                            </a:rPr>
                                          </m:ctrlPr>
                                        </m:dPr>
                                        <m:e>
                                          <m:r>
                                            <a:rPr lang="en-US" sz="1600" b="0" i="1" smtClean="0">
                                              <a:latin typeface="Cambria Math" panose="02040503050406030204" pitchFamily="18" charset="0"/>
                                              <a:ea typeface="DengXian" panose="02010600030101010101"/>
                                              <a:cs typeface="Times New Roman" panose="02020603050405020304" pitchFamily="18" charset="0"/>
                                            </a:rPr>
                                            <m:t>𝑛</m:t>
                                          </m:r>
                                          <m:r>
                                            <a:rPr lang="id-ID" sz="1600" i="1">
                                              <a:latin typeface="Cambria Math" panose="02040503050406030204" pitchFamily="18" charset="0"/>
                                              <a:ea typeface="DengXian" panose="02010600030101010101"/>
                                              <a:cs typeface="Times New Roman" panose="02020603050405020304" pitchFamily="18" charset="0"/>
                                            </a:rPr>
                                            <m:t>𝑡</m:t>
                                          </m:r>
                                        </m:e>
                                      </m:d>
                                    </m:e>
                                  </m:func>
                                </m:e>
                              </m:func>
                            </m:e>
                          </m:d>
                          <m:func>
                            <m:funcPr>
                              <m:ctrlPr>
                                <a:rPr lang="en-US" sz="1600" i="1">
                                  <a:latin typeface="Cambria Math" panose="02040503050406030204" pitchFamily="18" charset="0"/>
                                  <a:ea typeface="DengXian" panose="02010600030101010101"/>
                                  <a:cs typeface="Times New Roman" panose="02020603050405020304" pitchFamily="18" charset="0"/>
                                </a:rPr>
                              </m:ctrlPr>
                            </m:funcPr>
                            <m:fName>
                              <m:r>
                                <m:rPr>
                                  <m:sty m:val="p"/>
                                </m:rPr>
                                <a:rPr lang="id-ID" sz="1600">
                                  <a:latin typeface="Cambria Math" panose="02040503050406030204" pitchFamily="18" charset="0"/>
                                  <a:ea typeface="DengXian" panose="02010600030101010101"/>
                                  <a:cs typeface="Times New Roman" panose="02020603050405020304" pitchFamily="18" charset="0"/>
                                </a:rPr>
                                <m:t>sin</m:t>
                              </m:r>
                            </m:fName>
                            <m:e>
                              <m:d>
                                <m:dPr>
                                  <m:ctrlPr>
                                    <a:rPr lang="en-US" sz="1600" i="1">
                                      <a:latin typeface="Cambria Math" panose="02040503050406030204" pitchFamily="18" charset="0"/>
                                      <a:ea typeface="DengXian" panose="02010600030101010101"/>
                                      <a:cs typeface="Times New Roman" panose="02020603050405020304" pitchFamily="18" charset="0"/>
                                    </a:rPr>
                                  </m:ctrlPr>
                                </m:dPr>
                                <m:e>
                                  <m:r>
                                    <a:rPr lang="en-US" sz="1600" b="0" i="1" smtClean="0">
                                      <a:latin typeface="Cambria Math" panose="02040503050406030204" pitchFamily="18" charset="0"/>
                                      <a:ea typeface="DengXian" panose="02010600030101010101"/>
                                      <a:cs typeface="Times New Roman" panose="02020603050405020304" pitchFamily="18" charset="0"/>
                                    </a:rPr>
                                    <m:t>𝑛𝑥</m:t>
                                  </m:r>
                                </m:e>
                              </m:d>
                            </m:e>
                          </m:func>
                        </m:e>
                      </m:nary>
                    </m:oMath>
                  </m:oMathPara>
                </a14:m>
                <a:endParaRPr lang="en-US" sz="1600">
                  <a:latin typeface="Calibri" panose="020F0502020204030204" pitchFamily="34" charset="0"/>
                  <a:ea typeface="DengXian" panose="02010600030101010101"/>
                  <a:cs typeface="Arial" panose="020B0604020202020204" pitchFamily="34" charset="0"/>
                </a:endParaRPr>
              </a:p>
              <a:p>
                <a:pPr marL="180340" lvl="0">
                  <a:lnSpc>
                    <a:spcPct val="107000"/>
                  </a:lnSpc>
                  <a:spcBef>
                    <a:spcPts val="0"/>
                  </a:spcBef>
                  <a:spcAft>
                    <a:spcPts val="800"/>
                  </a:spcAft>
                  <a:buClrTx/>
                </a:pPr>
                <a14:m>
                  <m:oMath xmlns:m="http://schemas.openxmlformats.org/officeDocument/2006/math">
                    <m:r>
                      <m:rPr>
                        <m:aln/>
                      </m:rPr>
                      <a:rPr lang="en-GB" sz="1800" i="1">
                        <a:latin typeface="Cambria Math" panose="02040503050406030204" pitchFamily="18" charset="0"/>
                        <a:ea typeface="DengXian" panose="02010600030101010101"/>
                        <a:cs typeface="Times New Roman" panose="02020603050405020304" pitchFamily="18" charset="0"/>
                      </a:rPr>
                      <m:t>=</m:t>
                    </m:r>
                    <m:f>
                      <m:fPr>
                        <m:ctrlPr>
                          <a:rPr lang="en-US" sz="1800" i="1">
                            <a:latin typeface="Cambria Math" panose="02040503050406030204" pitchFamily="18" charset="0"/>
                          </a:rPr>
                        </m:ctrlPr>
                      </m:fPr>
                      <m:num>
                        <m:r>
                          <a:rPr lang="de-DE" sz="1800" i="1">
                            <a:effectLst/>
                            <a:latin typeface="Cambria Math" panose="02040503050406030204" pitchFamily="18" charset="0"/>
                            <a:ea typeface="DengXian" panose="02010600030101010101"/>
                            <a:cs typeface="Arial" panose="020B0604020202020204" pitchFamily="34" charset="0"/>
                          </a:rPr>
                          <m:t>0,04</m:t>
                        </m:r>
                      </m:num>
                      <m:den>
                        <m:r>
                          <a:rPr lang="en-US" sz="1800" i="1">
                            <a:effectLst/>
                            <a:latin typeface="Cambria Math" panose="02040503050406030204" pitchFamily="18" charset="0"/>
                            <a:ea typeface="DengXian" panose="02010600030101010101"/>
                            <a:cs typeface="Times New Roman" panose="02020603050405020304" pitchFamily="18" charset="0"/>
                          </a:rPr>
                          <m:t>𝜋</m:t>
                        </m:r>
                      </m:den>
                    </m:f>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DengXian" panose="02010600030101010101"/>
                            <a:cs typeface="Arial" panose="020B0604020202020204" pitchFamily="34" charset="0"/>
                          </a:rPr>
                          <m:t>𝑛</m:t>
                        </m:r>
                        <m:r>
                          <a:rPr lang="de-DE" sz="1800" i="1">
                            <a:effectLst/>
                            <a:latin typeface="Cambria Math" panose="02040503050406030204" pitchFamily="18" charset="0"/>
                            <a:ea typeface="DengXian" panose="02010600030101010101"/>
                            <a:cs typeface="Arial" panose="020B0604020202020204" pitchFamily="34" charset="0"/>
                          </a:rPr>
                          <m:t>=1</m:t>
                        </m:r>
                      </m:sub>
                      <m:sup>
                        <m:r>
                          <a:rPr lang="de-DE" sz="1800" i="1">
                            <a:effectLst/>
                            <a:latin typeface="Cambria Math" panose="02040503050406030204" pitchFamily="18" charset="0"/>
                            <a:ea typeface="DengXian" panose="02010600030101010101"/>
                            <a:cs typeface="Arial" panose="020B0604020202020204" pitchFamily="34" charset="0"/>
                          </a:rPr>
                          <m:t>∞</m:t>
                        </m:r>
                      </m:sup>
                      <m:e>
                        <m:f>
                          <m:fPr>
                            <m:ctrlPr>
                              <a:rPr lang="en-US" sz="1800" i="1">
                                <a:effectLst/>
                                <a:latin typeface="Cambria Math" panose="02040503050406030204" pitchFamily="18" charset="0"/>
                              </a:rPr>
                            </m:ctrlPr>
                          </m:fPr>
                          <m:num>
                            <m:func>
                              <m:funcPr>
                                <m:ctrlPr>
                                  <a:rPr lang="en-US" sz="1800" i="1">
                                    <a:effectLst/>
                                    <a:latin typeface="Cambria Math" panose="02040503050406030204" pitchFamily="18" charset="0"/>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a:cs typeface="Times New Roman" panose="02020603050405020304" pitchFamily="18" charset="0"/>
                                  </a:rPr>
                                  <m:t>sin</m:t>
                                </m:r>
                              </m:fName>
                              <m:e>
                                <m:d>
                                  <m:dPr>
                                    <m:ctrlPr>
                                      <a:rPr lang="en-US" sz="1800" i="1">
                                        <a:effectLst/>
                                        <a:latin typeface="Cambria Math" panose="02040503050406030204" pitchFamily="18" charset="0"/>
                                        <a:cs typeface="Times New Roman" panose="02020603050405020304" pitchFamily="18" charset="0"/>
                                      </a:rPr>
                                    </m:ctrlPr>
                                  </m:dPr>
                                  <m:e>
                                    <m:r>
                                      <a:rPr lang="id-ID" sz="1800" i="1">
                                        <a:effectLst/>
                                        <a:latin typeface="Cambria Math" panose="02040503050406030204" pitchFamily="18" charset="0"/>
                                        <a:ea typeface="DengXian" panose="02010600030101010101"/>
                                        <a:cs typeface="Times New Roman" panose="02020603050405020304" pitchFamily="18" charset="0"/>
                                      </a:rPr>
                                      <m:t>𝑛𝑡</m:t>
                                    </m:r>
                                  </m:e>
                                </m:d>
                                <m:r>
                                  <a:rPr lang="id-ID" sz="1800" i="1">
                                    <a:effectLst/>
                                    <a:latin typeface="Cambria Math" panose="02040503050406030204" pitchFamily="18" charset="0"/>
                                    <a:ea typeface="DengXian" panose="02010600030101010101"/>
                                    <a:cs typeface="Times New Roman" panose="02020603050405020304" pitchFamily="18" charset="0"/>
                                  </a:rPr>
                                  <m:t>∙</m:t>
                                </m:r>
                                <m:func>
                                  <m:funcPr>
                                    <m:ctrlPr>
                                      <a:rPr lang="en-US" sz="1800" i="1">
                                        <a:effectLst/>
                                        <a:latin typeface="Cambria Math" panose="02040503050406030204" pitchFamily="18" charset="0"/>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a:cs typeface="Times New Roman" panose="02020603050405020304" pitchFamily="18" charset="0"/>
                                      </a:rPr>
                                      <m:t>sin</m:t>
                                    </m:r>
                                  </m:fName>
                                  <m:e>
                                    <m:d>
                                      <m:dPr>
                                        <m:ctrlPr>
                                          <a:rPr lang="en-US" sz="1800" i="1">
                                            <a:effectLst/>
                                            <a:latin typeface="Cambria Math" panose="02040503050406030204" pitchFamily="18" charset="0"/>
                                            <a:cs typeface="Times New Roman" panose="02020603050405020304" pitchFamily="18" charset="0"/>
                                          </a:rPr>
                                        </m:ctrlPr>
                                      </m:dPr>
                                      <m:e>
                                        <m:r>
                                          <a:rPr lang="id-ID" sz="1800" i="1">
                                            <a:effectLst/>
                                            <a:latin typeface="Cambria Math" panose="02040503050406030204" pitchFamily="18" charset="0"/>
                                            <a:ea typeface="DengXian" panose="02010600030101010101"/>
                                            <a:cs typeface="Times New Roman" panose="02020603050405020304" pitchFamily="18" charset="0"/>
                                          </a:rPr>
                                          <m:t>𝑛𝑥</m:t>
                                        </m:r>
                                      </m:e>
                                    </m:d>
                                  </m:e>
                                </m:func>
                              </m:e>
                            </m:func>
                            <m:r>
                              <a:rPr lang="id-ID" sz="1800" i="1">
                                <a:effectLst/>
                                <a:latin typeface="Cambria Math" panose="02040503050406030204" pitchFamily="18" charset="0"/>
                                <a:ea typeface="DengXian" panose="02010600030101010101"/>
                                <a:cs typeface="Times New Roman" panose="02020603050405020304" pitchFamily="18" charset="0"/>
                              </a:rPr>
                              <m:t>∙</m:t>
                            </m:r>
                            <m:d>
                              <m:dPr>
                                <m:ctrlPr>
                                  <a:rPr lang="en-US" sz="1800" i="1">
                                    <a:effectLst/>
                                    <a:latin typeface="Cambria Math" panose="02040503050406030204" pitchFamily="18" charset="0"/>
                                  </a:rPr>
                                </m:ctrlPr>
                              </m:dPr>
                              <m:e>
                                <m:func>
                                  <m:funcPr>
                                    <m:ctrlPr>
                                      <a:rPr lang="en-US" sz="1800" i="1">
                                        <a:effectLst/>
                                        <a:latin typeface="Cambria Math" panose="02040503050406030204" pitchFamily="18" charset="0"/>
                                        <a:cs typeface="Times New Roman" panose="02020603050405020304" pitchFamily="18" charset="0"/>
                                      </a:rPr>
                                    </m:ctrlPr>
                                  </m:funcPr>
                                  <m:fName>
                                    <m:r>
                                      <a:rPr lang="id-ID" sz="1800">
                                        <a:effectLst/>
                                        <a:latin typeface="Cambria Math" panose="02040503050406030204" pitchFamily="18" charset="0"/>
                                        <a:ea typeface="DengXian" panose="02010600030101010101"/>
                                        <a:cs typeface="Times New Roman" panose="02020603050405020304" pitchFamily="18" charset="0"/>
                                      </a:rPr>
                                      <m:t> </m:t>
                                    </m:r>
                                    <m:r>
                                      <m:rPr>
                                        <m:sty m:val="p"/>
                                      </m:rPr>
                                      <a:rPr lang="id-ID" sz="1800">
                                        <a:effectLst/>
                                        <a:latin typeface="Cambria Math" panose="02040503050406030204" pitchFamily="18" charset="0"/>
                                        <a:ea typeface="DengXian" panose="02010600030101010101"/>
                                        <a:cs typeface="Times New Roman" panose="02020603050405020304" pitchFamily="18" charset="0"/>
                                      </a:rPr>
                                      <m:t>sin</m:t>
                                    </m:r>
                                  </m:fName>
                                  <m:e>
                                    <m:d>
                                      <m:dPr>
                                        <m:ctrlPr>
                                          <a:rPr lang="en-US" sz="1800" i="1">
                                            <a:effectLst/>
                                            <a:latin typeface="Cambria Math" panose="02040503050406030204" pitchFamily="18" charset="0"/>
                                            <a:cs typeface="Times New Roman" panose="02020603050405020304" pitchFamily="18" charset="0"/>
                                          </a:rPr>
                                        </m:ctrlPr>
                                      </m:dPr>
                                      <m:e>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DengXian" panose="02010600030101010101"/>
                                                <a:cs typeface="Times New Roman" panose="02020603050405020304" pitchFamily="18" charset="0"/>
                                              </a:rPr>
                                              <m:t>𝑛</m:t>
                                            </m:r>
                                            <m:r>
                                              <a:rPr lang="en-US" sz="1800" i="1">
                                                <a:effectLst/>
                                                <a:latin typeface="Cambria Math" panose="02040503050406030204" pitchFamily="18" charset="0"/>
                                                <a:ea typeface="DengXian" panose="02010600030101010101"/>
                                                <a:cs typeface="Times New Roman" panose="02020603050405020304" pitchFamily="18" charset="0"/>
                                              </a:rPr>
                                              <m:t>𝜋</m:t>
                                            </m:r>
                                          </m:num>
                                          <m:den>
                                            <m:r>
                                              <a:rPr lang="de-DE" sz="1800" i="1">
                                                <a:effectLst/>
                                                <a:latin typeface="Cambria Math" panose="02040503050406030204" pitchFamily="18" charset="0"/>
                                                <a:ea typeface="DengXian" panose="02010600030101010101"/>
                                                <a:cs typeface="Times New Roman" panose="02020603050405020304" pitchFamily="18" charset="0"/>
                                              </a:rPr>
                                              <m:t>2</m:t>
                                            </m:r>
                                          </m:den>
                                        </m:f>
                                      </m:e>
                                    </m:d>
                                    <m:r>
                                      <a:rPr lang="id-ID" sz="1800" i="1">
                                        <a:effectLst/>
                                        <a:latin typeface="Cambria Math" panose="02040503050406030204" pitchFamily="18" charset="0"/>
                                        <a:ea typeface="DengXian" panose="02010600030101010101"/>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func>
                                          <m:funcPr>
                                            <m:ctrlPr>
                                              <a:rPr lang="en-US" sz="1800" i="1">
                                                <a:effectLst/>
                                                <a:latin typeface="Cambria Math" panose="02040503050406030204" pitchFamily="18" charset="0"/>
                                                <a:cs typeface="Times New Roman" panose="02020603050405020304" pitchFamily="18" charset="0"/>
                                              </a:rPr>
                                            </m:ctrlPr>
                                          </m:funcPr>
                                          <m:fName>
                                            <m:r>
                                              <m:rPr>
                                                <m:sty m:val="p"/>
                                              </m:rPr>
                                              <a:rPr lang="id-ID" sz="1800">
                                                <a:effectLst/>
                                                <a:latin typeface="Cambria Math" panose="02040503050406030204" pitchFamily="18" charset="0"/>
                                                <a:ea typeface="DengXian" panose="02010600030101010101"/>
                                                <a:cs typeface="Times New Roman" panose="02020603050405020304" pitchFamily="18" charset="0"/>
                                              </a:rPr>
                                              <m:t>sin</m:t>
                                            </m:r>
                                          </m:fName>
                                          <m:e>
                                            <m:d>
                                              <m:dPr>
                                                <m:ctrlPr>
                                                  <a:rPr lang="en-US" sz="1800" i="1">
                                                    <a:effectLst/>
                                                    <a:latin typeface="Cambria Math" panose="02040503050406030204" pitchFamily="18" charset="0"/>
                                                    <a:cs typeface="Times New Roman" panose="02020603050405020304" pitchFamily="18" charset="0"/>
                                                  </a:rPr>
                                                </m:ctrlPr>
                                              </m:dPr>
                                              <m:e>
                                                <m:r>
                                                  <a:rPr lang="id-ID" sz="1800" i="1">
                                                    <a:effectLst/>
                                                    <a:latin typeface="Cambria Math" panose="02040503050406030204" pitchFamily="18" charset="0"/>
                                                    <a:ea typeface="DengXian" panose="02010600030101010101"/>
                                                    <a:cs typeface="Times New Roman" panose="02020603050405020304" pitchFamily="18" charset="0"/>
                                                  </a:rPr>
                                                  <m:t>𝑛</m:t>
                                                </m:r>
                                                <m:r>
                                                  <a:rPr lang="en-US" sz="1800" i="1">
                                                    <a:effectLst/>
                                                    <a:latin typeface="Cambria Math" panose="02040503050406030204" pitchFamily="18" charset="0"/>
                                                    <a:ea typeface="DengXian" panose="02010600030101010101"/>
                                                    <a:cs typeface="Times New Roman" panose="02020603050405020304" pitchFamily="18" charset="0"/>
                                                  </a:rPr>
                                                  <m:t>𝜋</m:t>
                                                </m:r>
                                              </m:e>
                                            </m:d>
                                          </m:e>
                                        </m:func>
                                      </m:num>
                                      <m:den>
                                        <m:r>
                                          <a:rPr lang="id-ID" sz="1800" i="1">
                                            <a:effectLst/>
                                            <a:latin typeface="Cambria Math" panose="02040503050406030204" pitchFamily="18" charset="0"/>
                                            <a:ea typeface="DengXian" panose="02010600030101010101"/>
                                            <a:cs typeface="Times New Roman" panose="02020603050405020304" pitchFamily="18" charset="0"/>
                                          </a:rPr>
                                          <m:t>2</m:t>
                                        </m:r>
                                      </m:den>
                                    </m:f>
                                  </m:e>
                                </m:func>
                              </m:e>
                            </m:d>
                          </m:num>
                          <m:den>
                            <m:sSup>
                              <m:sSupPr>
                                <m:ctrlPr>
                                  <a:rPr lang="en-US" sz="1800" i="1">
                                    <a:effectLst/>
                                    <a:latin typeface="Cambria Math" panose="02040503050406030204" pitchFamily="18" charset="0"/>
                                    <a:cs typeface="Times New Roman" panose="02020603050405020304" pitchFamily="18" charset="0"/>
                                  </a:rPr>
                                </m:ctrlPr>
                              </m:sSupPr>
                              <m:e>
                                <m:r>
                                  <a:rPr lang="id-ID" sz="1800" i="1">
                                    <a:effectLst/>
                                    <a:latin typeface="Cambria Math" panose="02040503050406030204" pitchFamily="18" charset="0"/>
                                    <a:ea typeface="DengXian" panose="02010600030101010101"/>
                                    <a:cs typeface="Times New Roman" panose="02020603050405020304" pitchFamily="18" charset="0"/>
                                  </a:rPr>
                                  <m:t>𝑛</m:t>
                                </m:r>
                              </m:e>
                              <m:sup>
                                <m:r>
                                  <a:rPr lang="id-ID" sz="1800" i="1">
                                    <a:effectLst/>
                                    <a:latin typeface="Cambria Math" panose="02040503050406030204" pitchFamily="18" charset="0"/>
                                    <a:ea typeface="DengXian" panose="02010600030101010101"/>
                                    <a:cs typeface="Times New Roman" panose="02020603050405020304" pitchFamily="18" charset="0"/>
                                  </a:rPr>
                                  <m:t>3</m:t>
                                </m:r>
                              </m:sup>
                            </m:sSup>
                          </m:den>
                        </m:f>
                      </m:e>
                    </m:nary>
                  </m:oMath>
                </a14:m>
                <a:r>
                  <a:rPr lang="en-US" sz="1800">
                    <a:effectLst/>
                    <a:latin typeface="Calibri" panose="020F0502020204030204" pitchFamily="34" charset="0"/>
                    <a:ea typeface="DengXian" panose="02010600030101010101"/>
                    <a:cs typeface="Arial" panose="020B0604020202020204" pitchFamily="34" charset="0"/>
                  </a:rPr>
                  <a:t>.</a:t>
                </a:r>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5388" y="1610714"/>
                <a:ext cx="5780612" cy="4972966"/>
              </a:xfrm>
              <a:blipFill>
                <a:blip r:embed="rId3"/>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Solusi</a:t>
            </a:r>
            <a:r>
              <a:rPr lang="en-GB"/>
              <a:t> PDP </a:t>
            </a:r>
            <a:r>
              <a:rPr lang="en-GB" err="1"/>
              <a:t>Analitik</a:t>
            </a:r>
            <a:endParaRPr lang="en-ID"/>
          </a:p>
        </p:txBody>
      </p:sp>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610714"/>
            <a:ext cx="5782142" cy="444462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DED8A4"/>
              </a:buClr>
              <a:buSzTx/>
              <a:buFont typeface="Wingdings" pitchFamily="2" charset="2"/>
              <a:buNone/>
              <a:tabLst/>
              <a:defRPr/>
            </a:pPr>
            <a:endParaRPr kumimoji="0" lang="en-GB" sz="1600" b="0" i="0" u="none" strike="noStrike" kern="1200" cap="none" spc="0" normalizeH="0" baseline="0" noProof="0">
              <a:ln>
                <a:noFill/>
              </a:ln>
              <a:solidFill>
                <a:srgbClr val="4D4D4D"/>
              </a:solidFill>
              <a:effectLst/>
              <a:uLnTx/>
              <a:uFillTx/>
              <a:latin typeface="Times New Roman"/>
              <a:ea typeface="+mn-ea"/>
              <a:cs typeface="+mn-cs"/>
            </a:endParaRPr>
          </a:p>
        </p:txBody>
      </p:sp>
      <mc:AlternateContent xmlns:mc="http://schemas.openxmlformats.org/markup-compatibility/2006">
        <mc:Choice xmlns:a14="http://schemas.microsoft.com/office/drawing/2010/main" Requires="a14">
          <p:sp>
            <p:nvSpPr>
              <p:cNvPr id="7" name="Text Placeholder 5">
                <a:extLst>
                  <a:ext uri="{FF2B5EF4-FFF2-40B4-BE49-F238E27FC236}">
                    <a16:creationId xmlns:a16="http://schemas.microsoft.com/office/drawing/2014/main" id="{C5A197AD-FBE5-4AE0-96EC-18D7B72AE33F}"/>
                  </a:ext>
                </a:extLst>
              </p:cNvPr>
              <p:cNvSpPr txBox="1">
                <a:spLocks/>
              </p:cNvSpPr>
              <p:nvPr/>
            </p:nvSpPr>
            <p:spPr>
              <a:xfrm>
                <a:off x="6096000" y="1733433"/>
                <a:ext cx="5780612" cy="4902728"/>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09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de-DE" sz="14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rPr>
                  <a:t>Untuk </a:t>
                </a:r>
                <a14:m>
                  <m:oMath xmlns:m="http://schemas.openxmlformats.org/officeDocument/2006/math">
                    <m:r>
                      <m:rPr>
                        <m:sty m:val="p"/>
                      </m:rPr>
                      <a:rPr kumimoji="0" lang="en-US" sz="14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id-ID" sz="14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1</m:t>
                    </m:r>
                  </m:oMath>
                </a14:m>
                <a:endParaRPr kumimoji="0" lang="en-US" sz="14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endParaRPr>
              </a:p>
              <a:p>
                <a:pPr marL="180340" marR="0" lvl="0" indent="0" algn="l"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de-DE" sz="14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rPr>
                  <a:t>Substitusikan</a:t>
                </a:r>
              </a:p>
              <a:p>
                <a:pPr marL="180340" marR="0" lvl="0" indent="0" algn="ctr"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de-DE" sz="16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mn-cs"/>
                  </a:rPr>
                  <a:t> </a:t>
                </a:r>
                <a14:m>
                  <m:oMath xmlns:m="http://schemas.openxmlformats.org/officeDocument/2006/math">
                    <m:sSub>
                      <m:sSub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bPr>
                      <m:e>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𝜆</m:t>
                        </m:r>
                      </m:e>
                      <m:sub>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sub>
                    </m:sSub>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5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5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sSub>
                      <m:sSub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𝐵</m:t>
                        </m:r>
                      </m:e>
                      <m:sub>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sub>
                    </m:sSub>
                    <m:r>
                      <a:rPr kumimoji="0" lang="en-US" sz="15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=0</m:t>
                    </m:r>
                    <m:r>
                      <a:rPr kumimoji="0" lang="en-US" sz="1500" b="0" i="0"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sSup>
                      <m:sSup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rPr>
                        </m:ctrlPr>
                      </m:sSupPr>
                      <m:e>
                        <m:sSub>
                          <m:sSub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rPr>
                            </m:ctrlPr>
                          </m:sSubPr>
                          <m:e>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𝐵</m:t>
                            </m:r>
                          </m:e>
                          <m:sub>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sub>
                        </m:sSub>
                      </m:e>
                      <m:sup>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sSup>
                    <m:r>
                      <m:rPr>
                        <m:aln/>
                      </m:rPr>
                      <a:rPr kumimoji="0" lang="de-DE"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rPr>
                        </m:ctrlPr>
                      </m:fPr>
                      <m:num>
                        <m:r>
                          <a:rPr kumimoji="0" lang="en-US" sz="1500" b="0" i="1" u="none" strike="noStrike" kern="1200" cap="none" spc="0" normalizeH="0" baseline="0" noProof="0" smtClean="0">
                            <a:ln>
                              <a:noFill/>
                            </a:ln>
                            <a:solidFill>
                              <a:srgbClr val="4D4D4D"/>
                            </a:solidFill>
                            <a:effectLst/>
                            <a:uLnTx/>
                            <a:uFillTx/>
                            <a:latin typeface="Cambria Math" panose="02040503050406030204" pitchFamily="18" charset="0"/>
                          </a:rPr>
                          <m:t>−</m:t>
                        </m:r>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0,04</m:t>
                        </m:r>
                      </m:num>
                      <m:den>
                        <m:sSup>
                          <m:sSup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3</m:t>
                            </m:r>
                          </m:sup>
                        </m:sSup>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d>
                      <m:d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rPr>
                        </m:ctrlPr>
                      </m:dPr>
                      <m:e>
                        <m:func>
                          <m:func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5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id-ID" sz="15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func>
                                  <m:func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5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e>
                                </m:func>
                              </m:num>
                              <m:den>
                                <m:r>
                                  <a:rPr kumimoji="0" lang="id-ID"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func>
                      </m:e>
                    </m:d>
                  </m:oMath>
                </a14:m>
                <a:endParaRPr kumimoji="0" lang="en-US" sz="1600" b="0" i="0" u="none" strike="noStrike" kern="1200" cap="none" spc="0" normalizeH="0" baseline="0" noProof="0">
                  <a:ln>
                    <a:noFill/>
                  </a:ln>
                  <a:solidFill>
                    <a:srgbClr val="4D4D4D"/>
                  </a:solidFill>
                  <a:effectLst/>
                  <a:uLnTx/>
                  <a:uFillTx/>
                  <a:latin typeface="Times New Roman"/>
                  <a:ea typeface="DengXian" panose="02010600030101010101"/>
                  <a:cs typeface="Arial" panose="020B0604020202020204" pitchFamily="34" charset="0"/>
                </a:endParaRPr>
              </a:p>
              <a:p>
                <a:pPr marL="180340" marR="0" lvl="0" indent="0" algn="l"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en-US" sz="1400" b="0" i="0" u="none" strike="noStrike" kern="1200" cap="none" spc="0" normalizeH="0" baseline="0" noProof="0" err="1">
                    <a:ln>
                      <a:noFill/>
                    </a:ln>
                    <a:solidFill>
                      <a:srgbClr val="4D4D4D"/>
                    </a:solidFill>
                    <a:effectLst/>
                    <a:uLnTx/>
                    <a:uFillTx/>
                    <a:latin typeface="Times New Roman"/>
                    <a:ea typeface="DengXian" panose="02010600030101010101"/>
                    <a:cs typeface="Arial" panose="020B0604020202020204" pitchFamily="34" charset="0"/>
                  </a:rPr>
                  <a:t>ke</a:t>
                </a:r>
                <a:r>
                  <a:rPr kumimoji="0" lang="en-US" sz="1400" b="0" i="0" u="none" strike="noStrike" kern="1200" cap="none" spc="0" normalizeH="0" baseline="0" noProof="0">
                    <a:ln>
                      <a:noFill/>
                    </a:ln>
                    <a:solidFill>
                      <a:srgbClr val="4D4D4D"/>
                    </a:solidFill>
                    <a:effectLst/>
                    <a:uLnTx/>
                    <a:uFillTx/>
                    <a:latin typeface="Times New Roman"/>
                    <a:ea typeface="DengXian" panose="02010600030101010101"/>
                    <a:cs typeface="Arial" panose="020B0604020202020204" pitchFamily="34" charset="0"/>
                  </a:rPr>
                  <a:t> </a:t>
                </a:r>
                <a:r>
                  <a:rPr kumimoji="0" lang="en-US" sz="1400" b="0" i="0" u="none" strike="noStrike" kern="1200" cap="none" spc="0" normalizeH="0" baseline="0" noProof="0" err="1">
                    <a:ln>
                      <a:noFill/>
                    </a:ln>
                    <a:solidFill>
                      <a:srgbClr val="4D4D4D"/>
                    </a:solidFill>
                    <a:effectLst/>
                    <a:uLnTx/>
                    <a:uFillTx/>
                    <a:latin typeface="Times New Roman"/>
                    <a:ea typeface="DengXian" panose="02010600030101010101"/>
                    <a:cs typeface="Arial" panose="020B0604020202020204" pitchFamily="34" charset="0"/>
                  </a:rPr>
                  <a:t>dalam</a:t>
                </a:r>
                <a:r>
                  <a:rPr kumimoji="0" lang="en-US" sz="1400" b="0" i="0" u="none" strike="noStrike" kern="1200" cap="none" spc="0" normalizeH="0" baseline="0" noProof="0">
                    <a:ln>
                      <a:noFill/>
                    </a:ln>
                    <a:solidFill>
                      <a:srgbClr val="4D4D4D"/>
                    </a:solidFill>
                    <a:effectLst/>
                    <a:uLnTx/>
                    <a:uFillTx/>
                    <a:latin typeface="Times New Roman"/>
                    <a:ea typeface="DengXian" panose="02010600030101010101"/>
                    <a:cs typeface="Arial" panose="020B0604020202020204" pitchFamily="34" charset="0"/>
                  </a:rPr>
                  <a:t> </a:t>
                </a:r>
                <a:r>
                  <a:rPr kumimoji="0" lang="en-US" sz="1400" b="0" i="0" u="none" strike="noStrike" kern="1200" cap="none" spc="0" normalizeH="0" baseline="0" noProof="0" err="1">
                    <a:ln>
                      <a:noFill/>
                    </a:ln>
                    <a:solidFill>
                      <a:srgbClr val="4D4D4D"/>
                    </a:solidFill>
                    <a:effectLst/>
                    <a:uLnTx/>
                    <a:uFillTx/>
                    <a:latin typeface="Times New Roman"/>
                    <a:ea typeface="DengXian" panose="02010600030101010101"/>
                    <a:cs typeface="Arial" panose="020B0604020202020204" pitchFamily="34" charset="0"/>
                  </a:rPr>
                  <a:t>persamaan</a:t>
                </a:r>
                <a:r>
                  <a:rPr kumimoji="0" lang="en-US" sz="1400" b="0" i="0" u="none" strike="noStrike" kern="1200" cap="none" spc="0" normalizeH="0" baseline="0" noProof="0">
                    <a:ln>
                      <a:noFill/>
                    </a:ln>
                    <a:solidFill>
                      <a:srgbClr val="4D4D4D"/>
                    </a:solidFill>
                    <a:effectLst/>
                    <a:uLnTx/>
                    <a:uFillTx/>
                    <a:latin typeface="Times New Roman"/>
                    <a:ea typeface="DengXian" panose="02010600030101010101"/>
                    <a:cs typeface="Arial" panose="020B0604020202020204" pitchFamily="34" charset="0"/>
                  </a:rPr>
                  <a:t> </a:t>
                </a:r>
              </a:p>
              <a:p>
                <a:pPr marL="180340" marR="0" lvl="0" indent="0" algn="ctr"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centerGroup"/>
                    </m:oMathParaPr>
                    <m:oMath xmlns:m="http://schemas.openxmlformats.org/officeDocument/2006/math">
                      <m:r>
                        <a:rPr kumimoji="0" lang="en-GB"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𝑢</m:t>
                      </m:r>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r>
                        <a:rPr kumimoji="0" lang="en-GB"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nary>
                        <m:naryPr>
                          <m:chr m:val="∑"/>
                          <m:limLoc m:val="undOv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=1</m:t>
                          </m:r>
                        </m:sub>
                        <m:sup>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dPr>
                            <m:e>
                              <m:sSub>
                                <m:sSub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bPr>
                                <m:e>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𝐵</m:t>
                                  </m:r>
                                </m:e>
                                <m:sub>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sub>
                              </m:sSub>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sSub>
                                        <m:sSub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𝜆</m:t>
                                          </m:r>
                                        </m:e>
                                        <m:sub>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sub>
                                      </m:sSub>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sSup>
                                    <m:sSup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pPr>
                                    <m:e>
                                      <m:sSub>
                                        <m:sSub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sSubPr>
                                        <m:e>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𝐵</m:t>
                                          </m:r>
                                        </m:e>
                                        <m:sub>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sub>
                                      </m:sSub>
                                    </m:e>
                                    <m:sup>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sSup>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sSub>
                                            <m:sSub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sSubPr>
                                            <m:e>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𝜆</m:t>
                                              </m:r>
                                            </m:e>
                                            <m:sub>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sub>
                                          </m:sSub>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e>
                                  </m:func>
                                </m:e>
                              </m:func>
                            </m:e>
                          </m:d>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f>
                                    <m:f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Pr>
                                    <m:num>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num>
                                    <m:den>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𝐿</m:t>
                                      </m:r>
                                    </m:den>
                                  </m:f>
                                </m:e>
                              </m:d>
                            </m:e>
                          </m:func>
                        </m:e>
                      </m:nary>
                    </m:oMath>
                  </m:oMathPara>
                </a14:m>
                <a:endParaRPr kumimoji="0" lang="en-GB" sz="1600" b="0" i="0" u="none" strike="noStrike" kern="1200" cap="none" spc="0" normalizeH="0" baseline="0" noProof="0">
                  <a:ln>
                    <a:noFill/>
                  </a:ln>
                  <a:solidFill>
                    <a:srgbClr val="4D4D4D"/>
                  </a:solidFill>
                  <a:effectLst/>
                  <a:uLnTx/>
                  <a:uFillTx/>
                  <a:latin typeface="Times New Roman"/>
                  <a:ea typeface="+mn-ea"/>
                  <a:cs typeface="+mn-cs"/>
                </a:endParaRPr>
              </a:p>
              <a:p>
                <a:pPr marL="180340" marR="0" lvl="0" indent="0" algn="l"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r>
                  <a:rPr kumimoji="0" lang="en-GB" sz="1400" b="0" i="0" u="none" strike="noStrike" kern="1200" cap="none" spc="0" normalizeH="0" baseline="0" noProof="0" err="1">
                    <a:ln>
                      <a:noFill/>
                    </a:ln>
                    <a:solidFill>
                      <a:srgbClr val="4D4D4D"/>
                    </a:solidFill>
                    <a:effectLst/>
                    <a:uLnTx/>
                    <a:uFillTx/>
                    <a:latin typeface="Times New Roman"/>
                    <a:ea typeface="+mn-ea"/>
                    <a:cs typeface="+mn-cs"/>
                  </a:rPr>
                  <a:t>Sehingga</a:t>
                </a:r>
                <a:r>
                  <a:rPr kumimoji="0" lang="en-GB" sz="1400" b="0" i="0" u="none" strike="noStrike" kern="1200" cap="none" spc="0" normalizeH="0" baseline="0" noProof="0">
                    <a:ln>
                      <a:noFill/>
                    </a:ln>
                    <a:solidFill>
                      <a:srgbClr val="4D4D4D"/>
                    </a:solidFill>
                    <a:effectLst/>
                    <a:uLnTx/>
                    <a:uFillTx/>
                    <a:latin typeface="Times New Roman"/>
                    <a:ea typeface="+mn-ea"/>
                    <a:cs typeface="+mn-cs"/>
                  </a:rPr>
                  <a:t>,</a:t>
                </a:r>
              </a:p>
              <a:p>
                <a:pPr marL="180340" marR="0" lvl="0" indent="0" algn="ctr" defTabSz="914400" rtl="0" eaLnBrk="1" fontAlgn="auto" latinLnBrk="0" hangingPunct="1">
                  <a:lnSpc>
                    <a:spcPct val="107000"/>
                  </a:lnSpc>
                  <a:spcBef>
                    <a:spcPts val="1000"/>
                  </a:spcBef>
                  <a:spcAft>
                    <a:spcPts val="800"/>
                  </a:spcAft>
                  <a:buClr>
                    <a:srgbClr val="DED8A4"/>
                  </a:buClr>
                  <a:buSzTx/>
                  <a:buFont typeface="Wingdings" pitchFamily="2" charset="2"/>
                  <a:buNone/>
                  <a:tabLst/>
                  <a:defRPr/>
                </a:pPr>
                <a14:m>
                  <m:oMathPara xmlns:m="http://schemas.openxmlformats.org/officeDocument/2006/math">
                    <m:oMathParaPr>
                      <m:jc m:val="left"/>
                    </m:oMathParaPr>
                    <m:oMath xmlns:m="http://schemas.openxmlformats.org/officeDocument/2006/math">
                      <m:nary>
                        <m:naryPr>
                          <m:chr m:val="∑"/>
                          <m:limLoc m:val="undOv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naryPr>
                        <m:sub>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=1</m:t>
                          </m:r>
                        </m:sub>
                        <m:sup>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ctrlPr>
                            </m:dPr>
                            <m:e>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m:t>
                              </m:r>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en-US"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cos</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US" sz="16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srgbClr val="4D4D4D"/>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0,04</m:t>
                                      </m:r>
                                    </m:num>
                                    <m:den>
                                      <m:sSup>
                                        <m:sSup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sSupPr>
                                        <m:e>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3</m:t>
                                          </m:r>
                                        </m:sup>
                                      </m:sSup>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mn-cs"/>
                                        </a:rPr>
                                      </m:ctrlPr>
                                    </m:dPr>
                                    <m:e>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uncPr>
                                        <m:fName>
                                          <m: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dPr>
                                            <m:e>
                                              <m:f>
                                                <m:f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Pr>
                                                <m:num>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Pr>
                                            <m:num>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mn-ea"/>
                                                          <a:cs typeface="Times New Roman" panose="02020603050405020304" pitchFamily="18" charset="0"/>
                                                        </a:rPr>
                                                      </m:ctrlPr>
                                                    </m:dPr>
                                                    <m:e>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e>
                                              </m:func>
                                            </m:num>
                                            <m:den>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func>
                                    </m:e>
                                  </m:d>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a:rPr kumimoji="0" lang="en-US"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en-US"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US" sz="1600" b="0" i="1" u="none" strike="noStrike" kern="1200" cap="none" spc="0" normalizeH="0" baseline="0" noProof="0" smtClean="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id-ID"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e>
                                  </m:func>
                                </m:e>
                              </m:func>
                            </m:e>
                          </m:d>
                          <m:func>
                            <m:func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funcPr>
                            <m:fName>
                              <m:r>
                                <m:rPr>
                                  <m:sty m:val="p"/>
                                </m:rPr>
                                <a:rPr kumimoji="0" lang="id-ID" sz="16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US" sz="16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e>
                              </m:d>
                            </m:e>
                          </m:func>
                        </m:e>
                      </m:nary>
                    </m:oMath>
                  </m:oMathPara>
                </a14:m>
                <a:endParaRPr kumimoji="0" lang="en-US" sz="16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endParaRPr>
              </a:p>
              <a:p>
                <a:pPr marL="180340" marR="0" lvl="0" indent="0" algn="ctr" defTabSz="914400" rtl="0" eaLnBrk="1" fontAlgn="auto" latinLnBrk="0" hangingPunct="1">
                  <a:lnSpc>
                    <a:spcPct val="107000"/>
                  </a:lnSpc>
                  <a:spcBef>
                    <a:spcPts val="0"/>
                  </a:spcBef>
                  <a:spcAft>
                    <a:spcPts val="800"/>
                  </a:spcAft>
                  <a:buClrTx/>
                  <a:buSzTx/>
                  <a:buFont typeface="Wingdings" pitchFamily="2" charset="2"/>
                  <a:buNone/>
                  <a:tabLst/>
                  <a:defRPr/>
                </a:pPr>
                <a14:m>
                  <m:oMath xmlns:m="http://schemas.openxmlformats.org/officeDocument/2006/math">
                    <m:r>
                      <m:rPr>
                        <m:aln/>
                      </m:rPr>
                      <a:rPr kumimoji="0" lang="en-GB"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rPr>
                        </m:ctrlPr>
                      </m:fPr>
                      <m:num>
                        <m:r>
                          <a:rPr kumimoji="0" lang="de-DE"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0,04</m:t>
                        </m:r>
                      </m:num>
                      <m:den>
                        <m:r>
                          <a:rPr kumimoji="0" lang="en-US"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den>
                    </m:f>
                    <m:nary>
                      <m:naryPr>
                        <m:chr m:val="∑"/>
                        <m:limLoc m:val="undOv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rPr>
                        </m:ctrlPr>
                      </m:naryPr>
                      <m:sub>
                        <m:r>
                          <a:rPr kumimoji="0" lang="en-US"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𝑛</m:t>
                        </m:r>
                        <m:r>
                          <a:rPr kumimoji="0" lang="de-DE"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=1</m:t>
                        </m:r>
                      </m:sub>
                      <m:sup>
                        <m:r>
                          <a:rPr kumimoji="0" lang="de-DE"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rPr>
                          <m:t>∞</m:t>
                        </m:r>
                      </m:sup>
                      <m:e>
                        <m:f>
                          <m:f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rPr>
                            </m:ctrlPr>
                          </m:fPr>
                          <m:num>
                            <m:func>
                              <m:func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9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𝑛𝑡</m:t>
                                    </m:r>
                                  </m:e>
                                </m:d>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unc>
                                  <m:func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9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𝑛𝑥</m:t>
                                        </m:r>
                                      </m:e>
                                    </m:d>
                                  </m:e>
                                </m:func>
                              </m:e>
                            </m:func>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d>
                              <m:d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rPr>
                                </m:ctrlPr>
                              </m:dPr>
                              <m:e>
                                <m:func>
                                  <m:func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a:rPr kumimoji="0" lang="id-ID" sz="19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 </m:t>
                                    </m:r>
                                    <m:r>
                                      <m:rPr>
                                        <m:sty m:val="p"/>
                                      </m:rPr>
                                      <a:rPr kumimoji="0" lang="id-ID" sz="19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f>
                                          <m:f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r>
                                              <a:rPr kumimoji="0" lang="en-US"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num>
                                          <m:den>
                                            <m:r>
                                              <a:rPr kumimoji="0" lang="de-DE"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d>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f>
                                      <m:f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Pr>
                                      <m:num>
                                        <m:func>
                                          <m:func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funcPr>
                                          <m:fName>
                                            <m:r>
                                              <m:rPr>
                                                <m:sty m:val="p"/>
                                              </m:rPr>
                                              <a:rPr kumimoji="0" lang="id-ID" sz="1900" b="0" i="0"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sin</m:t>
                                            </m:r>
                                          </m:fName>
                                          <m:e>
                                            <m:d>
                                              <m:d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dPr>
                                              <m:e>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r>
                                                  <a:rPr kumimoji="0" lang="en-US"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𝜋</m:t>
                                                </m:r>
                                              </m:e>
                                            </m:d>
                                          </m:e>
                                        </m:func>
                                      </m:num>
                                      <m:den>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2</m:t>
                                        </m:r>
                                      </m:den>
                                    </m:f>
                                  </m:e>
                                </m:func>
                              </m:e>
                            </m:d>
                          </m:num>
                          <m:den>
                            <m:sSup>
                              <m:sSupPr>
                                <m:ctrlPr>
                                  <a:rPr kumimoji="0" lang="en-US" sz="1900" b="0" i="1" u="none" strike="noStrike" kern="1200" cap="none" spc="0" normalizeH="0" baseline="0" noProof="0">
                                    <a:ln>
                                      <a:noFill/>
                                    </a:ln>
                                    <a:solidFill>
                                      <a:srgbClr val="4D4D4D"/>
                                    </a:solidFill>
                                    <a:effectLst/>
                                    <a:uLnTx/>
                                    <a:uFillTx/>
                                    <a:latin typeface="Cambria Math" panose="02040503050406030204" pitchFamily="18" charset="0"/>
                                    <a:cs typeface="Times New Roman" panose="02020603050405020304" pitchFamily="18" charset="0"/>
                                  </a:rPr>
                                </m:ctrlPr>
                              </m:sSupPr>
                              <m:e>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𝑛</m:t>
                                </m:r>
                              </m:e>
                              <m:sup>
                                <m:r>
                                  <a:rPr kumimoji="0" lang="id-ID" sz="19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3</m:t>
                                </m:r>
                              </m:sup>
                            </m:sSup>
                          </m:den>
                        </m:f>
                      </m:e>
                    </m:nary>
                  </m:oMath>
                </a14:m>
                <a:r>
                  <a:rPr kumimoji="0" lang="en-US" sz="1900" b="0" i="0" u="none" strike="noStrike" kern="1200" cap="none" spc="0" normalizeH="0" baseline="0" noProof="0">
                    <a:ln>
                      <a:noFill/>
                    </a:ln>
                    <a:solidFill>
                      <a:srgbClr val="4D4D4D"/>
                    </a:solidFill>
                    <a:effectLst/>
                    <a:uLnTx/>
                    <a:uFillTx/>
                    <a:latin typeface="Calibri" panose="020F0502020204030204" pitchFamily="34" charset="0"/>
                    <a:ea typeface="DengXian" panose="02010600030101010101"/>
                    <a:cs typeface="Arial" panose="020B0604020202020204" pitchFamily="34" charset="0"/>
                  </a:rPr>
                  <a:t>.</a:t>
                </a:r>
              </a:p>
              <a:p>
                <a:pPr marL="180340" algn="l">
                  <a:lnSpc>
                    <a:spcPct val="107000"/>
                  </a:lnSpc>
                  <a:spcBef>
                    <a:spcPts val="0"/>
                  </a:spcBef>
                  <a:spcAft>
                    <a:spcPts val="800"/>
                  </a:spcAft>
                  <a:buClrTx/>
                  <a:defRPr/>
                </a:pP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Perhatikan </a:t>
                </a:r>
                <a:r>
                  <a:rPr kumimoji="0" lang="en-US" sz="1500" b="0" i="0" u="none" strike="noStrike" kern="1200" cap="none" spc="0" normalizeH="0" baseline="0" noProof="0" err="1">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bahwa</a:t>
                </a: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a:t>
                </a:r>
                <a14:m>
                  <m:oMath xmlns:m="http://schemas.openxmlformats.org/officeDocument/2006/math">
                    <m:r>
                      <a:rPr kumimoji="0" lang="en-GB"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𝑢</m:t>
                    </m:r>
                    <m:d>
                      <m:dPr>
                        <m:ctrlPr>
                          <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ctrlPr>
                      </m:dPr>
                      <m:e>
                        <m:r>
                          <a:rPr kumimoji="0" lang="en-GB"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𝑥</m:t>
                        </m:r>
                        <m:r>
                          <a:rPr kumimoji="0" lang="en-GB"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m:t>
                        </m:r>
                        <m:r>
                          <a:rPr kumimoji="0" lang="en-GB"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Times New Roman" panose="02020603050405020304" pitchFamily="18" charset="0"/>
                          </a:rPr>
                          <m:t>𝑡</m:t>
                        </m:r>
                      </m:e>
                    </m:d>
                  </m:oMath>
                </a14:m>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a:t>
                </a:r>
                <a:r>
                  <a:rPr kumimoji="0" lang="en-US" sz="1500" b="0" i="0" u="none" strike="noStrike" kern="1200" cap="none" spc="0" normalizeH="0" baseline="0" noProof="0" err="1">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sama</a:t>
                </a: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a:t>
                </a:r>
                <a:r>
                  <a:rPr kumimoji="0" lang="en-US" sz="1500" b="0" i="0" u="none" strike="noStrike" kern="1200" cap="none" spc="0" normalizeH="0" baseline="0" noProof="0" err="1">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untuk</a:t>
                </a: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a:t>
                </a:r>
                <a:r>
                  <a:rPr kumimoji="0" lang="en-US" sz="1500" b="0" i="0" u="none" strike="noStrike" kern="1200" cap="none" spc="0" normalizeH="0" baseline="0" noProof="0" err="1">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kedua</a:t>
                </a: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a:t>
                </a:r>
                <a:r>
                  <a:rPr kumimoji="0" lang="en-US" sz="1500" b="0" i="0" u="none" strike="noStrike" kern="1200" cap="none" spc="0" normalizeH="0" baseline="0" noProof="0" err="1">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nilai</a:t>
                </a:r>
                <a:r>
                  <a:rPr kumimoji="0" lang="en-US" sz="1500" b="0" i="0" u="none" strike="noStrike" kern="1200" cap="none" spc="0" normalizeH="0" baseline="0" noProof="0">
                    <a:ln>
                      <a:noFill/>
                    </a:ln>
                    <a:solidFill>
                      <a:srgbClr val="4D4D4D"/>
                    </a:solidFill>
                    <a:effectLst/>
                    <a:uLnTx/>
                    <a:uFillTx/>
                    <a:latin typeface="Times New Roman" panose="02020603050405020304" pitchFamily="18" charset="0"/>
                    <a:ea typeface="DengXian" panose="02010600030101010101"/>
                    <a:cs typeface="Times New Roman" panose="02020603050405020304" pitchFamily="18" charset="0"/>
                  </a:rPr>
                  <a:t> c. </a:t>
                </a:r>
                <a:endParaRPr kumimoji="0" lang="en-US" sz="1500" b="0" i="1" u="none" strike="noStrike" kern="1200" cap="none" spc="0" normalizeH="0" baseline="0" noProof="0">
                  <a:ln>
                    <a:noFill/>
                  </a:ln>
                  <a:solidFill>
                    <a:srgbClr val="4D4D4D"/>
                  </a:solidFill>
                  <a:effectLst/>
                  <a:uLnTx/>
                  <a:uFillTx/>
                  <a:latin typeface="Cambria Math" panose="02040503050406030204" pitchFamily="18" charset="0"/>
                  <a:ea typeface="DengXian" panose="02010600030101010101"/>
                  <a:cs typeface="Arial" panose="020B0604020202020204" pitchFamily="34" charset="0"/>
                </a:endParaRPr>
              </a:p>
            </p:txBody>
          </p:sp>
        </mc:Choice>
        <mc:Fallback>
          <p:sp>
            <p:nvSpPr>
              <p:cNvPr id="7" name="Text Placeholder 5">
                <a:extLst>
                  <a:ext uri="{FF2B5EF4-FFF2-40B4-BE49-F238E27FC236}">
                    <a16:creationId xmlns:a16="http://schemas.microsoft.com/office/drawing/2014/main" id="{C5A197AD-FBE5-4AE0-96EC-18D7B72AE33F}"/>
                  </a:ext>
                </a:extLst>
              </p:cNvPr>
              <p:cNvSpPr txBox="1">
                <a:spLocks noRot="1" noChangeAspect="1" noMove="1" noResize="1" noEditPoints="1" noAdjustHandles="1" noChangeArrowheads="1" noChangeShapeType="1" noTextEdit="1"/>
              </p:cNvSpPr>
              <p:nvPr/>
            </p:nvSpPr>
            <p:spPr>
              <a:xfrm>
                <a:off x="6096000" y="1733433"/>
                <a:ext cx="5780612" cy="4902728"/>
              </a:xfrm>
              <a:prstGeom prst="rect">
                <a:avLst/>
              </a:prstGeom>
              <a:blipFill>
                <a:blip r:embed="rId4"/>
                <a:stretch>
                  <a:fillRect r="-949"/>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4" name="Slide Number Placeholder 3">
            <a:extLst>
              <a:ext uri="{FF2B5EF4-FFF2-40B4-BE49-F238E27FC236}">
                <a16:creationId xmlns:a16="http://schemas.microsoft.com/office/drawing/2014/main" id="{ABD89153-8A08-4859-B12C-219A2AA0A9EE}"/>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//27</a:t>
            </a:r>
          </a:p>
        </p:txBody>
      </p:sp>
    </p:spTree>
    <p:extLst>
      <p:ext uri="{BB962C8B-B14F-4D97-AF65-F5344CB8AC3E}">
        <p14:creationId xmlns:p14="http://schemas.microsoft.com/office/powerpoint/2010/main" val="1611941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797157"/>
            <a:ext cx="11513712" cy="619448"/>
          </a:xfrm>
        </p:spPr>
        <p:txBody>
          <a:bodyPr>
            <a:noAutofit/>
          </a:bodyPr>
          <a:lstStyle/>
          <a:p>
            <a:r>
              <a:rPr lang="en-US" sz="4400"/>
              <a:t>Plot </a:t>
            </a:r>
            <a:r>
              <a:rPr lang="en-US" sz="4400" err="1"/>
              <a:t>Soal</a:t>
            </a:r>
            <a:r>
              <a:rPr lang="en-US" sz="4400"/>
              <a:t> </a:t>
            </a:r>
            <a:r>
              <a:rPr lang="en-US" sz="4400" err="1"/>
              <a:t>dan</a:t>
            </a:r>
            <a:r>
              <a:rPr lang="en-US" sz="4400"/>
              <a:t> </a:t>
            </a:r>
            <a:r>
              <a:rPr lang="en-US" sz="4400" err="1"/>
              <a:t>Solusi</a:t>
            </a:r>
            <a:r>
              <a:rPr lang="en-US" sz="4400"/>
              <a:t> PDP</a:t>
            </a:r>
          </a:p>
        </p:txBody>
      </p:sp>
      <p:pic>
        <p:nvPicPr>
          <p:cNvPr id="2" name="Picture 1"/>
          <p:cNvPicPr>
            <a:picLocks noChangeAspect="1"/>
          </p:cNvPicPr>
          <p:nvPr/>
        </p:nvPicPr>
        <p:blipFill>
          <a:blip r:embed="rId3"/>
          <a:stretch>
            <a:fillRect/>
          </a:stretch>
        </p:blipFill>
        <p:spPr>
          <a:xfrm>
            <a:off x="523054" y="1800044"/>
            <a:ext cx="3017520" cy="30175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795" y="3429336"/>
            <a:ext cx="3017520" cy="3017520"/>
          </a:xfrm>
          <a:prstGeom prst="rect">
            <a:avLst/>
          </a:prstGeom>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8602312" y="1800044"/>
            <a:ext cx="3017520" cy="3017520"/>
          </a:xfrm>
          <a:prstGeom prst="rect">
            <a:avLst/>
          </a:prstGeom>
          <a:noFill/>
          <a:ln>
            <a:noFill/>
          </a:ln>
        </p:spPr>
      </p:pic>
      <mc:AlternateContent xmlns:mc="http://schemas.openxmlformats.org/markup-compatibility/2006">
        <mc:Choice xmlns:a14="http://schemas.microsoft.com/office/drawing/2010/main" Requires="a14">
          <p:sp>
            <p:nvSpPr>
              <p:cNvPr id="10" name="Rectangle 9"/>
              <p:cNvSpPr/>
              <p:nvPr/>
            </p:nvSpPr>
            <p:spPr>
              <a:xfrm>
                <a:off x="4461795" y="2724560"/>
                <a:ext cx="3017520" cy="70410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6F83"/>
                    </a:solidFill>
                    <a:effectLst/>
                    <a:uLnTx/>
                    <a:uFillTx/>
                    <a:latin typeface="Times New Roman"/>
                    <a:ea typeface="+mn-ea"/>
                    <a:cs typeface="+mn-cs"/>
                  </a:rPr>
                  <a:t>Gambar 4.2. </a:t>
                </a:r>
                <a:r>
                  <a:rPr kumimoji="0" lang="en-ID" sz="1400" b="0" i="0" u="none" strike="noStrike" kern="1200" cap="none" spc="0" normalizeH="0" baseline="0" noProof="0" err="1">
                    <a:ln>
                      <a:noFill/>
                    </a:ln>
                    <a:solidFill>
                      <a:srgbClr val="006F83"/>
                    </a:solidFill>
                    <a:effectLst/>
                    <a:uLnTx/>
                    <a:uFillTx/>
                    <a:latin typeface="Times New Roman" panose="02020603050405020304" pitchFamily="18" charset="0"/>
                    <a:ea typeface="DengXian"/>
                    <a:cs typeface="Arial" panose="020B0604020202020204" pitchFamily="34" charset="0"/>
                  </a:rPr>
                  <a:t>Grafik</a:t>
                </a:r>
                <a:r>
                  <a:rPr kumimoji="0" lang="en-ID" sz="1400" b="0" i="0" u="none" strike="noStrike" kern="1200" cap="none" spc="0" normalizeH="0" baseline="0" noProof="0">
                    <a:ln>
                      <a:noFill/>
                    </a:ln>
                    <a:solidFill>
                      <a:srgbClr val="006F83"/>
                    </a:solidFill>
                    <a:effectLst/>
                    <a:uLnTx/>
                    <a:uFillTx/>
                    <a:latin typeface="Times New Roman" panose="02020603050405020304" pitchFamily="18" charset="0"/>
                    <a:ea typeface="DengXian"/>
                    <a:cs typeface="Arial" panose="020B0604020202020204" pitchFamily="34" charset="0"/>
                  </a:rPr>
                  <a:t> </a:t>
                </a:r>
                <a:r>
                  <a:rPr kumimoji="0" lang="en-ID" sz="1400" b="0" i="0" u="none" strike="noStrike" kern="1200" cap="none" spc="0" normalizeH="0" baseline="0" noProof="0" err="1">
                    <a:ln>
                      <a:noFill/>
                    </a:ln>
                    <a:solidFill>
                      <a:srgbClr val="006F83"/>
                    </a:solidFill>
                    <a:effectLst/>
                    <a:uLnTx/>
                    <a:uFillTx/>
                    <a:latin typeface="Times New Roman" panose="02020603050405020304" pitchFamily="18" charset="0"/>
                    <a:ea typeface="DengXian"/>
                    <a:cs typeface="Arial" panose="020B0604020202020204" pitchFamily="34" charset="0"/>
                  </a:rPr>
                  <a:t>animasi</a:t>
                </a:r>
                <a:r>
                  <a:rPr kumimoji="0" lang="en-ID" sz="1400" b="0" i="0" u="none" strike="noStrike" kern="1200" cap="none" spc="0" normalizeH="0" baseline="0" noProof="0">
                    <a:ln>
                      <a:noFill/>
                    </a:ln>
                    <a:solidFill>
                      <a:srgbClr val="006F83"/>
                    </a:solidFill>
                    <a:effectLst/>
                    <a:uLnTx/>
                    <a:uFillTx/>
                    <a:latin typeface="Times New Roman" panose="02020603050405020304" pitchFamily="18" charset="0"/>
                    <a:ea typeface="DengXian"/>
                    <a:cs typeface="Arial" panose="020B0604020202020204" pitchFamily="34" charset="0"/>
                  </a:rPr>
                  <a:t> </a:t>
                </a:r>
                <a14:m>
                  <m:oMath xmlns:m="http://schemas.openxmlformats.org/officeDocument/2006/math">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𝑢</m:t>
                    </m:r>
                    <m:r>
                      <a:rPr kumimoji="0" lang="en-ID"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𝑥</m:t>
                    </m:r>
                    <m:r>
                      <a:rPr kumimoji="0" lang="en-ID"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𝑡</m:t>
                    </m:r>
                    <m:r>
                      <a:rPr kumimoji="0" lang="en-ID"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oMath>
                </a14:m>
                <a:r>
                  <a:rPr kumimoji="0" lang="en-ID" sz="1400" b="0" i="0" u="none" strike="noStrike" kern="1200" cap="none" spc="0" normalizeH="0" baseline="0" noProof="0">
                    <a:ln>
                      <a:noFill/>
                    </a:ln>
                    <a:solidFill>
                      <a:srgbClr val="006F83"/>
                    </a:solidFill>
                    <a:effectLst/>
                    <a:uLnTx/>
                    <a:uFillTx/>
                    <a:latin typeface="Times New Roman" panose="02020603050405020304" pitchFamily="18" charset="0"/>
                    <a:ea typeface="DengXian"/>
                    <a:cs typeface="Arial" panose="020B0604020202020204" pitchFamily="34" charset="0"/>
                  </a:rPr>
                  <a:t> </a:t>
                </a:r>
                <a:r>
                  <a:rPr kumimoji="0" lang="en-ID" sz="1400" b="0" i="0" u="none" strike="noStrike" kern="1200" cap="none" spc="0" normalizeH="0" baseline="0" noProof="0" err="1">
                    <a:ln>
                      <a:noFill/>
                    </a:ln>
                    <a:solidFill>
                      <a:srgbClr val="006F83"/>
                    </a:solidFill>
                    <a:effectLst/>
                    <a:uLnTx/>
                    <a:uFillTx/>
                    <a:latin typeface="Times New Roman" panose="02020603050405020304" pitchFamily="18" charset="0"/>
                    <a:ea typeface="DengXian"/>
                    <a:cs typeface="Arial" panose="020B0604020202020204" pitchFamily="34" charset="0"/>
                  </a:rPr>
                  <a:t>untuk</a:t>
                </a:r>
                <a:r>
                  <a:rPr kumimoji="0" lang="en-ID" sz="1400" b="0" i="0" u="none" strike="noStrike" kern="1200" cap="none" spc="0" normalizeH="0" baseline="0" noProof="0">
                    <a:ln>
                      <a:noFill/>
                    </a:ln>
                    <a:solidFill>
                      <a:srgbClr val="006F83"/>
                    </a:solidFill>
                    <a:effectLst/>
                    <a:uLnTx/>
                    <a:uFillTx/>
                    <a:latin typeface="Times New Roman" panose="02020603050405020304" pitchFamily="18" charset="0"/>
                    <a:ea typeface="DengXian"/>
                    <a:cs typeface="Arial" panose="020B0604020202020204" pitchFamily="34" charset="0"/>
                  </a:rPr>
                  <a:t> </a:t>
                </a:r>
                <a14:m>
                  <m:oMath xmlns:m="http://schemas.openxmlformats.org/officeDocument/2006/math">
                    <m:r>
                      <a:rPr kumimoji="0" lang="en-US" sz="1400" b="0" i="1" u="none" strike="noStrike" kern="1200" cap="none" spc="0" normalizeH="0" baseline="0" noProof="0" smtClean="0">
                        <a:ln>
                          <a:noFill/>
                        </a:ln>
                        <a:solidFill>
                          <a:srgbClr val="006F83"/>
                        </a:solidFill>
                        <a:effectLst/>
                        <a:uLnTx/>
                        <a:uFillTx/>
                        <a:latin typeface="Cambria Math" panose="02040503050406030204" pitchFamily="18" charset="0"/>
                        <a:ea typeface="DengXian"/>
                        <a:cs typeface="Arial" panose="020B0604020202020204" pitchFamily="34" charset="0"/>
                      </a:rPr>
                      <m:t>𝑡</m:t>
                    </m:r>
                    <m:r>
                      <a:rPr kumimoji="0" lang="en-US" sz="1400" b="0" i="1" u="none" strike="noStrike" kern="1200" cap="none" spc="0" normalizeH="0" baseline="0" noProof="0" smtClean="0">
                        <a:ln>
                          <a:noFill/>
                        </a:ln>
                        <a:solidFill>
                          <a:srgbClr val="006F83"/>
                        </a:solidFill>
                        <a:effectLst/>
                        <a:uLnTx/>
                        <a:uFillTx/>
                        <a:latin typeface="Cambria Math" panose="02040503050406030204" pitchFamily="18" charset="0"/>
                        <a:ea typeface="DengXian"/>
                        <a:cs typeface="Arial" panose="020B0604020202020204" pitchFamily="34" charset="0"/>
                      </a:rPr>
                      <m:t>=[0,10]</m:t>
                    </m:r>
                  </m:oMath>
                </a14:m>
                <a:r>
                  <a:rPr kumimoji="0" lang="en-ID" sz="1400" b="0" i="0" u="none" strike="noStrike" kern="1200" cap="none" spc="0" normalizeH="0" baseline="0" noProof="0">
                    <a:ln>
                      <a:noFill/>
                    </a:ln>
                    <a:solidFill>
                      <a:srgbClr val="006F83"/>
                    </a:solidFill>
                    <a:effectLst/>
                    <a:uLnTx/>
                    <a:uFillTx/>
                    <a:latin typeface="Times New Roman" panose="02020603050405020304" pitchFamily="18" charset="0"/>
                    <a:ea typeface="DengXian"/>
                    <a:cs typeface="Arial" panose="020B0604020202020204" pitchFamily="34" charset="0"/>
                  </a:rPr>
                  <a:t>.</a:t>
                </a:r>
                <a:r>
                  <a:rPr kumimoji="0" lang="en-ID"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rPr>
                  <a:t> </a:t>
                </a:r>
                <a:endParaRPr kumimoji="0" lang="en-US"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461795" y="2724560"/>
                <a:ext cx="3017520" cy="704104"/>
              </a:xfrm>
              <a:prstGeom prst="rect">
                <a:avLst/>
              </a:prstGeom>
              <a:blipFill>
                <a:blip r:embed="rId6"/>
                <a:stretch>
                  <a:fillRect b="-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8602312" y="4833361"/>
                <a:ext cx="3017520" cy="523220"/>
              </a:xfrm>
              <a:prstGeom prst="rect">
                <a:avLst/>
              </a:prstGeom>
            </p:spPr>
            <p:txBody>
              <a:bodyPr wrap="square">
                <a:spAutoFit/>
              </a:bodyPr>
              <a:lstStyle/>
              <a:p>
                <a:pPr lvl="0" algn="ctr">
                  <a:spcAft>
                    <a:spcPts val="800"/>
                  </a:spcAft>
                </a:pPr>
                <a:r>
                  <a:rPr kumimoji="0" lang="de-DE" sz="1400" b="0" i="0" u="none" strike="noStrike" kern="1200" cap="none" spc="0" normalizeH="0" baseline="0" noProof="0">
                    <a:ln>
                      <a:noFill/>
                    </a:ln>
                    <a:solidFill>
                      <a:srgbClr val="006F83"/>
                    </a:solidFill>
                    <a:effectLst/>
                    <a:uLnTx/>
                    <a:uFillTx/>
                    <a:latin typeface="Times New Roman"/>
                  </a:rPr>
                  <a:t>Gambar 4.3. </a:t>
                </a:r>
                <a:r>
                  <a:rPr kumimoji="0" lang="de-DE" sz="1400" b="0" i="0" u="none" strike="noStrike" kern="1200" cap="none" spc="0" normalizeH="0" baseline="0" noProof="0">
                    <a:ln>
                      <a:noFill/>
                    </a:ln>
                    <a:solidFill>
                      <a:srgbClr val="006F83"/>
                    </a:solidFill>
                    <a:effectLst/>
                    <a:uLnTx/>
                    <a:uFillTx/>
                    <a:latin typeface="Times New Roman" panose="02020603050405020304" pitchFamily="18" charset="0"/>
                    <a:ea typeface="DengXian"/>
                  </a:rPr>
                  <a:t>Grafik 3D </a:t>
                </a:r>
                <a14:m>
                  <m:oMath xmlns:m="http://schemas.openxmlformats.org/officeDocument/2006/math">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𝑢</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𝑥</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𝑡</m:t>
                    </m:r>
                    <m:r>
                      <a:rPr kumimoji="0" lang="de-DE" sz="1400" b="0" i="1" u="none" strike="noStrike" kern="1200" cap="none" spc="0" normalizeH="0" baseline="0" noProof="0">
                        <a:ln>
                          <a:noFill/>
                        </a:ln>
                        <a:solidFill>
                          <a:srgbClr val="006F83"/>
                        </a:solidFill>
                        <a:effectLst/>
                        <a:uLnTx/>
                        <a:uFillTx/>
                        <a:latin typeface="Cambria Math" panose="02040503050406030204" pitchFamily="18" charset="0"/>
                        <a:ea typeface="DengXian"/>
                        <a:cs typeface="Times New Roman" panose="02020603050405020304" pitchFamily="18" charset="0"/>
                      </a:rPr>
                      <m:t>)</m:t>
                    </m:r>
                  </m:oMath>
                </a14:m>
                <a:r>
                  <a:rPr kumimoji="0" lang="de-DE" sz="1400" b="0" i="0" u="none" strike="noStrike" kern="1200" cap="none" spc="0" normalizeH="0" baseline="0" noProof="0">
                    <a:ln>
                      <a:noFill/>
                    </a:ln>
                    <a:solidFill>
                      <a:srgbClr val="006F83"/>
                    </a:solidFill>
                    <a:effectLst/>
                    <a:uLnTx/>
                    <a:uFillTx/>
                    <a:latin typeface="Times New Roman" panose="02020603050405020304" pitchFamily="18" charset="0"/>
                    <a:ea typeface="DengXian"/>
                  </a:rPr>
                  <a:t> </a:t>
                </a:r>
                <a:r>
                  <a:rPr lang="en-ID" sz="1400">
                    <a:solidFill>
                      <a:srgbClr val="006F83"/>
                    </a:solidFill>
                    <a:latin typeface="Times New Roman" panose="02020603050405020304" pitchFamily="18" charset="0"/>
                    <a:ea typeface="DengXian"/>
                    <a:cs typeface="Arial" panose="020B0604020202020204" pitchFamily="34" charset="0"/>
                  </a:rPr>
                  <a:t>untuk </a:t>
                </a:r>
                <a14:m>
                  <m:oMath xmlns:m="http://schemas.openxmlformats.org/officeDocument/2006/math">
                    <m:r>
                      <a:rPr lang="en-US" sz="1400" i="1">
                        <a:solidFill>
                          <a:srgbClr val="006F83"/>
                        </a:solidFill>
                        <a:latin typeface="Cambria Math" panose="02040503050406030204" pitchFamily="18" charset="0"/>
                        <a:ea typeface="DengXian"/>
                        <a:cs typeface="Arial" panose="020B0604020202020204" pitchFamily="34" charset="0"/>
                      </a:rPr>
                      <m:t>𝑡</m:t>
                    </m:r>
                    <m:r>
                      <a:rPr lang="en-US" sz="1400" i="1">
                        <a:solidFill>
                          <a:srgbClr val="006F83"/>
                        </a:solidFill>
                        <a:latin typeface="Cambria Math" panose="02040503050406030204" pitchFamily="18" charset="0"/>
                        <a:ea typeface="DengXian"/>
                        <a:cs typeface="Arial" panose="020B0604020202020204" pitchFamily="34" charset="0"/>
                      </a:rPr>
                      <m:t>=[0,10]</m:t>
                    </m:r>
                  </m:oMath>
                </a14:m>
                <a:r>
                  <a:rPr kumimoji="0" lang="de-DE" sz="1400" b="0" i="0" u="none" strike="noStrike" kern="1200" cap="none" spc="0" normalizeH="0" baseline="0" noProof="0">
                    <a:ln>
                      <a:noFill/>
                    </a:ln>
                    <a:solidFill>
                      <a:srgbClr val="006F83"/>
                    </a:solidFill>
                    <a:effectLst/>
                    <a:uLnTx/>
                    <a:uFillTx/>
                    <a:latin typeface="Times New Roman" panose="02020603050405020304" pitchFamily="18" charset="0"/>
                    <a:ea typeface="DengXian"/>
                  </a:rPr>
                  <a:t>.</a:t>
                </a:r>
                <a:r>
                  <a:rPr kumimoji="0" lang="en-ID"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rPr>
                  <a:t> </a:t>
                </a:r>
                <a:r>
                  <a:rPr kumimoji="0" lang="en-US" sz="1400" b="0" i="0" u="none" strike="noStrike" kern="1200" cap="none" spc="0" normalizeH="0" baseline="0" noProof="0">
                    <a:ln>
                      <a:noFill/>
                    </a:ln>
                    <a:solidFill>
                      <a:srgbClr val="006F83"/>
                    </a:solidFill>
                    <a:effectLst/>
                    <a:uLnTx/>
                    <a:uFillTx/>
                    <a:latin typeface="Times New Roman"/>
                  </a:rPr>
                  <a:t> </a:t>
                </a:r>
                <a:r>
                  <a:rPr kumimoji="0" lang="en-ID"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rPr>
                  <a:t> </a:t>
                </a:r>
                <a:endParaRPr kumimoji="0" lang="en-US"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8602312" y="4833361"/>
                <a:ext cx="3017520" cy="523220"/>
              </a:xfrm>
              <a:prstGeom prst="rect">
                <a:avLst/>
              </a:prstGeom>
              <a:blipFill>
                <a:blip r:embed="rId7"/>
                <a:stretch>
                  <a:fillRect t="-2326" b="-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92574" y="4817564"/>
                <a:ext cx="3048000" cy="827406"/>
              </a:xfrm>
              <a:prstGeom prst="rect">
                <a:avLst/>
              </a:prstGeom>
            </p:spPr>
            <p:txBody>
              <a:bodyPr wrap="square">
                <a:spAutoFit/>
              </a:bodyPr>
              <a:lstStyle/>
              <a:p>
                <a:pPr algn="ctr">
                  <a:spcAft>
                    <a:spcPts val="800"/>
                  </a:spcAft>
                </a:pPr>
                <a:r>
                  <a:rPr kumimoji="0" lang="de-DE" sz="1400" b="0" i="0" u="none" strike="noStrike" kern="1200" cap="none" spc="0" normalizeH="0" baseline="0" noProof="0">
                    <a:ln>
                      <a:noFill/>
                    </a:ln>
                    <a:solidFill>
                      <a:srgbClr val="006F83"/>
                    </a:solidFill>
                    <a:effectLst/>
                    <a:uLnTx/>
                    <a:uFillTx/>
                    <a:latin typeface="Times New Roman"/>
                  </a:rPr>
                  <a:t>Gambar 4.1. </a:t>
                </a:r>
                <a:r>
                  <a:rPr kumimoji="0" lang="en-ID" sz="1400" b="0" i="0" u="none" strike="noStrike" kern="1200" cap="none" spc="0" normalizeH="0" baseline="0" noProof="0" err="1">
                    <a:ln>
                      <a:noFill/>
                    </a:ln>
                    <a:solidFill>
                      <a:srgbClr val="006F83"/>
                    </a:solidFill>
                    <a:effectLst/>
                    <a:uLnTx/>
                    <a:uFillTx/>
                    <a:latin typeface="Times New Roman" panose="02020603050405020304" pitchFamily="18" charset="0"/>
                    <a:ea typeface="DengXian"/>
                    <a:cs typeface="Arial" panose="020B0604020202020204" pitchFamily="34" charset="0"/>
                  </a:rPr>
                  <a:t>Grafik</a:t>
                </a:r>
                <a:r>
                  <a:rPr lang="en-ID" sz="1400">
                    <a:solidFill>
                      <a:srgbClr val="006F83"/>
                    </a:solidFill>
                    <a:latin typeface="Times New Roman" panose="02020603050405020304" pitchFamily="18" charset="0"/>
                    <a:ea typeface="DengXian"/>
                    <a:cs typeface="Arial" panose="020B0604020202020204" pitchFamily="34" charset="0"/>
                  </a:rPr>
                  <a:t> </a:t>
                </a:r>
                <a:r>
                  <a:rPr lang="de-DE" sz="1400">
                    <a:effectLst/>
                    <a:latin typeface="Times New Roman" panose="02020603050405020304" pitchFamily="18" charset="0"/>
                    <a:ea typeface="DengXian" panose="02010600030101010101" pitchFamily="2" charset="-122"/>
                  </a:rPr>
                  <a:t>soal</a:t>
                </a:r>
                <a14:m>
                  <m:oMath xmlns:m="http://schemas.openxmlformats.org/officeDocument/2006/math">
                    <m:r>
                      <a:rPr lang="de-DE" sz="1400" i="1">
                        <a:effectLst/>
                        <a:latin typeface="Cambria Math" panose="02040503050406030204" pitchFamily="18" charset="0"/>
                        <a:ea typeface="DengXian" panose="02010600030101010101" pitchFamily="2" charset="-122"/>
                        <a:cs typeface="Times New Roman" panose="02020603050405020304" pitchFamily="18" charset="0"/>
                      </a:rPr>
                      <m:t> </m:t>
                    </m:r>
                    <m:r>
                      <a:rPr lang="de-DE" sz="1400" i="1">
                        <a:effectLst/>
                        <a:latin typeface="Cambria Math" panose="02040503050406030204" pitchFamily="18" charset="0"/>
                        <a:ea typeface="DengXian" panose="02010600030101010101" pitchFamily="2" charset="-122"/>
                        <a:cs typeface="Times New Roman" panose="02020603050405020304" pitchFamily="18" charset="0"/>
                      </a:rPr>
                      <m:t>𝑔</m:t>
                    </m:r>
                    <m:d>
                      <m:dPr>
                        <m:ctrlPr>
                          <a:rPr lang="en-ID" sz="1400" i="1">
                            <a:effectLst/>
                            <a:latin typeface="Cambria Math" panose="02040503050406030204" pitchFamily="18" charset="0"/>
                            <a:cs typeface="Times New Roman" panose="02020603050405020304" pitchFamily="18" charset="0"/>
                          </a:rPr>
                        </m:ctrlPr>
                      </m:dPr>
                      <m:e>
                        <m:r>
                          <a:rPr lang="de-DE" sz="14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de-DE" sz="1400" i="1">
                        <a:effectLst/>
                        <a:latin typeface="Cambria Math" panose="02040503050406030204" pitchFamily="18" charset="0"/>
                        <a:ea typeface="DengXian" panose="02010600030101010101" pitchFamily="2" charset="-122"/>
                        <a:cs typeface="Times New Roman" panose="02020603050405020304" pitchFamily="18" charset="0"/>
                      </a:rPr>
                      <m:t>=0,01</m:t>
                    </m:r>
                    <m:r>
                      <a:rPr lang="en-GB" sz="1400" i="1">
                        <a:effectLst/>
                        <a:latin typeface="Cambria Math" panose="02040503050406030204" pitchFamily="18" charset="0"/>
                        <a:ea typeface="DengXian" panose="02010600030101010101" pitchFamily="2" charset="-122"/>
                        <a:cs typeface="Times New Roman" panose="02020603050405020304" pitchFamily="18" charset="0"/>
                      </a:rPr>
                      <m:t>𝑥</m:t>
                    </m:r>
                    <m:r>
                      <a:rPr lang="de-DE" sz="1400" i="1">
                        <a:effectLst/>
                        <a:latin typeface="Cambria Math" panose="02040503050406030204" pitchFamily="18" charset="0"/>
                        <a:ea typeface="DengXian" panose="02010600030101010101" pitchFamily="2" charset="-122"/>
                        <a:cs typeface="Times New Roman" panose="02020603050405020304" pitchFamily="18" charset="0"/>
                      </a:rPr>
                      <m:t>,  0≤</m:t>
                    </m:r>
                    <m:r>
                      <a:rPr lang="en-GB" sz="1400" i="1">
                        <a:effectLst/>
                        <a:latin typeface="Cambria Math" panose="02040503050406030204" pitchFamily="18" charset="0"/>
                        <a:ea typeface="DengXian" panose="02010600030101010101" pitchFamily="2" charset="-122"/>
                        <a:cs typeface="Times New Roman" panose="02020603050405020304" pitchFamily="18" charset="0"/>
                      </a:rPr>
                      <m:t>𝑥</m:t>
                    </m:r>
                    <m:r>
                      <a:rPr lang="de-DE" sz="14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400" i="1">
                            <a:effectLst/>
                            <a:latin typeface="Cambria Math" panose="02040503050406030204" pitchFamily="18" charset="0"/>
                            <a:cs typeface="Times New Roman" panose="02020603050405020304" pitchFamily="18" charset="0"/>
                          </a:rPr>
                        </m:ctrlPr>
                      </m:fPr>
                      <m:num>
                        <m:r>
                          <a:rPr lang="de-DE" sz="14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de-DE" sz="14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400" i="1">
                        <a:effectLst/>
                        <a:latin typeface="Cambria Math" panose="02040503050406030204" pitchFamily="18" charset="0"/>
                        <a:ea typeface="DengXian" panose="02010600030101010101" pitchFamily="2" charset="-122"/>
                        <a:cs typeface="Times New Roman" panose="02020603050405020304" pitchFamily="18" charset="0"/>
                      </a:rPr>
                      <m:t>𝜋</m:t>
                    </m:r>
                    <m:r>
                      <a:rPr lang="en-US" sz="1400" i="1">
                        <a:effectLst/>
                        <a:latin typeface="Cambria Math" panose="02040503050406030204" pitchFamily="18" charset="0"/>
                        <a:ea typeface="DengXian" panose="02010600030101010101" pitchFamily="2" charset="-122"/>
                        <a:cs typeface="Times New Roman" panose="02020603050405020304" pitchFamily="18" charset="0"/>
                      </a:rPr>
                      <m:t> </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𝑎𝑡𝑎𝑢</m:t>
                    </m:r>
                    <m:r>
                      <a:rPr lang="de-DE" sz="1400" i="1">
                        <a:effectLst/>
                        <a:latin typeface="Cambria Math" panose="02040503050406030204" pitchFamily="18" charset="0"/>
                        <a:ea typeface="DengXian" panose="02010600030101010101" pitchFamily="2" charset="-122"/>
                        <a:cs typeface="Times New Roman" panose="02020603050405020304" pitchFamily="18" charset="0"/>
                      </a:rPr>
                      <m:t> 0,01(</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𝜋</m:t>
                    </m:r>
                    <m:r>
                      <a:rPr lang="de-DE"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𝑥</m:t>
                    </m:r>
                    <m:r>
                      <a:rPr lang="de-DE" sz="1400" i="1">
                        <a:effectLst/>
                        <a:latin typeface="Cambria Math" panose="02040503050406030204" pitchFamily="18" charset="0"/>
                        <a:ea typeface="DengXian" panose="02010600030101010101" pitchFamily="2" charset="-122"/>
                        <a:cs typeface="Times New Roman" panose="02020603050405020304" pitchFamily="18" charset="0"/>
                      </a:rPr>
                      <m:t>)</m:t>
                    </m:r>
                    <m:r>
                      <a:rPr lang="de-DE" sz="1400">
                        <a:effectLst/>
                        <a:latin typeface="Cambria Math" panose="02040503050406030204" pitchFamily="18" charset="0"/>
                        <a:ea typeface="DengXian" panose="02010600030101010101" pitchFamily="2" charset="-122"/>
                        <a:cs typeface="Times New Roman" panose="02020603050405020304" pitchFamily="18" charset="0"/>
                      </a:rPr>
                      <m:t> </m:t>
                    </m:r>
                    <m:r>
                      <a:rPr lang="de-DE" sz="1400" i="1">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ID" sz="1400" i="1">
                            <a:effectLst/>
                            <a:latin typeface="Cambria Math" panose="02040503050406030204" pitchFamily="18" charset="0"/>
                            <a:cs typeface="Times New Roman" panose="02020603050405020304" pitchFamily="18" charset="0"/>
                          </a:rPr>
                        </m:ctrlPr>
                      </m:fPr>
                      <m:num>
                        <m:r>
                          <a:rPr lang="de-DE" sz="14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de-DE" sz="14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400" i="1">
                        <a:effectLst/>
                        <a:latin typeface="Cambria Math" panose="02040503050406030204" pitchFamily="18" charset="0"/>
                        <a:ea typeface="DengXian" panose="02010600030101010101" pitchFamily="2" charset="-122"/>
                        <a:cs typeface="Times New Roman" panose="02020603050405020304" pitchFamily="18" charset="0"/>
                      </a:rPr>
                      <m:t>𝜋</m:t>
                    </m:r>
                    <m:r>
                      <a:rPr lang="de-DE" sz="1400" i="1">
                        <a:effectLst/>
                        <a:latin typeface="Cambria Math" panose="02040503050406030204" pitchFamily="18" charset="0"/>
                        <a:ea typeface="DengXian" panose="02010600030101010101" pitchFamily="2" charset="-122"/>
                        <a:cs typeface="Times New Roman" panose="02020603050405020304" pitchFamily="18" charset="0"/>
                      </a:rPr>
                      <m:t>≤</m:t>
                    </m:r>
                    <m:r>
                      <a:rPr lang="en-GB" sz="1400" i="1">
                        <a:effectLst/>
                        <a:latin typeface="Cambria Math" panose="02040503050406030204" pitchFamily="18" charset="0"/>
                        <a:ea typeface="DengXian" panose="02010600030101010101" pitchFamily="2" charset="-122"/>
                        <a:cs typeface="Times New Roman" panose="02020603050405020304" pitchFamily="18" charset="0"/>
                      </a:rPr>
                      <m:t>𝑥</m:t>
                    </m:r>
                    <m:r>
                      <a:rPr lang="de-DE"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𝜋</m:t>
                    </m:r>
                  </m:oMath>
                </a14:m>
                <a:r>
                  <a:rPr lang="de-DE" sz="1400">
                    <a:effectLst/>
                    <a:latin typeface="Times New Roman" panose="02020603050405020304" pitchFamily="18" charset="0"/>
                    <a:ea typeface="DengXian" panose="02010600030101010101" pitchFamily="2" charset="-122"/>
                  </a:rPr>
                  <a:t>.</a:t>
                </a:r>
                <a:endParaRPr kumimoji="0" lang="en-US"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492574" y="4817564"/>
                <a:ext cx="3048000" cy="827406"/>
              </a:xfrm>
              <a:prstGeom prst="rect">
                <a:avLst/>
              </a:prstGeom>
              <a:blipFill>
                <a:blip r:embed="rId8"/>
                <a:stretch>
                  <a:fillRect t="-735" b="-6618"/>
                </a:stretch>
              </a:blipFill>
            </p:spPr>
            <p:txBody>
              <a:bodyPr/>
              <a:lstStyle/>
              <a:p>
                <a:r>
                  <a:rPr lang="en-US">
                    <a:noFill/>
                  </a:rPr>
                  <a:t> </a:t>
                </a:r>
              </a:p>
            </p:txBody>
          </p:sp>
        </mc:Fallback>
      </mc:AlternateContent>
      <p:sp>
        <p:nvSpPr>
          <p:cNvPr id="16" name="Rectangle 15"/>
          <p:cNvSpPr/>
          <p:nvPr/>
        </p:nvSpPr>
        <p:spPr>
          <a:xfrm>
            <a:off x="1647645" y="1800045"/>
            <a:ext cx="836763" cy="158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3" name="Slide Number Placeholder 3">
            <a:extLst>
              <a:ext uri="{FF2B5EF4-FFF2-40B4-BE49-F238E27FC236}">
                <a16:creationId xmlns:a16="http://schemas.microsoft.com/office/drawing/2014/main" id="{29C18C0A-FE85-4359-973D-653C68BA4ED6}"/>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//28</a:t>
            </a:r>
          </a:p>
        </p:txBody>
      </p:sp>
    </p:spTree>
    <p:extLst>
      <p:ext uri="{BB962C8B-B14F-4D97-AF65-F5344CB8AC3E}">
        <p14:creationId xmlns:p14="http://schemas.microsoft.com/office/powerpoint/2010/main" val="198801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noAutofit/>
          </a:bodyPr>
          <a:lstStyle/>
          <a:p>
            <a:r>
              <a:rPr lang="en-US" sz="5400" err="1"/>
              <a:t>Deret</a:t>
            </a:r>
            <a:r>
              <a:rPr lang="en-US" sz="5400"/>
              <a:t> Fourier</a:t>
            </a:r>
          </a:p>
        </p:txBody>
      </p:sp>
      <p:sp>
        <p:nvSpPr>
          <p:cNvPr id="5" name="Text Placeholder 4">
            <a:extLst>
              <a:ext uri="{FF2B5EF4-FFF2-40B4-BE49-F238E27FC236}">
                <a16:creationId xmlns:a16="http://schemas.microsoft.com/office/drawing/2014/main" id="{C9F97B9C-B392-4B88-8F6A-8F5A636C64A5}"/>
              </a:ext>
            </a:extLst>
          </p:cNvPr>
          <p:cNvSpPr>
            <a:spLocks noGrp="1"/>
          </p:cNvSpPr>
          <p:nvPr>
            <p:ph type="body" idx="1"/>
          </p:nvPr>
        </p:nvSpPr>
        <p:spPr/>
        <p:txBody>
          <a:bodyPr>
            <a:normAutofit/>
          </a:bodyPr>
          <a:lstStyle/>
          <a:p>
            <a:r>
              <a:rPr lang="en-US" sz="3200"/>
              <a:t>Dyke 4 no 12</a:t>
            </a:r>
          </a:p>
        </p:txBody>
      </p:sp>
      <p:sp>
        <p:nvSpPr>
          <p:cNvPr id="26" name="Slide Number Placeholder 3">
            <a:extLst>
              <a:ext uri="{FF2B5EF4-FFF2-40B4-BE49-F238E27FC236}">
                <a16:creationId xmlns:a16="http://schemas.microsoft.com/office/drawing/2014/main" id="{D6036B70-2B5F-480C-81A8-B76C4FC96A15}"/>
              </a:ext>
            </a:extLst>
          </p:cNvPr>
          <p:cNvSpPr>
            <a:spLocks noGrp="1"/>
          </p:cNvSpPr>
          <p:nvPr>
            <p:ph type="sldNum" sz="quarter" idx="12"/>
          </p:nvPr>
        </p:nvSpPr>
        <p:spPr>
          <a:xfrm>
            <a:off x="10790537" y="6042456"/>
            <a:ext cx="555881" cy="470986"/>
          </a:xfrm>
        </p:spPr>
        <p:txBody>
          <a:bodyPr/>
          <a:lstStyle/>
          <a:p>
            <a:r>
              <a:rPr lang="en-US" sz="3200"/>
              <a:t>//2</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B089BD2-D241-49DA-A4F8-2247D46C2F78}"/>
                  </a:ext>
                </a:extLst>
              </p:cNvPr>
              <p:cNvSpPr txBox="1"/>
              <p:nvPr/>
            </p:nvSpPr>
            <p:spPr>
              <a:xfrm>
                <a:off x="4651884" y="451823"/>
                <a:ext cx="7227299" cy="5580887"/>
              </a:xfrm>
              <a:prstGeom prst="rect">
                <a:avLst/>
              </a:prstGeom>
              <a:noFill/>
            </p:spPr>
            <p:txBody>
              <a:bodyPr wrap="square" rtlCol="0">
                <a:spAutoFit/>
              </a:bodyPr>
              <a:lstStyle/>
              <a:p>
                <a:r>
                  <a:rPr lang="en-GB" sz="2800" err="1"/>
                  <a:t>Diberikan</a:t>
                </a:r>
                <a:r>
                  <a:rPr lang="en-GB" sz="2800"/>
                  <a:t> </a:t>
                </a:r>
                <a:r>
                  <a:rPr lang="en-GB" sz="2800" err="1"/>
                  <a:t>deret</a:t>
                </a:r>
                <a:r>
                  <a:rPr lang="en-GB" sz="2800"/>
                  <a:t> Fourier </a:t>
                </a:r>
                <a:r>
                  <a:rPr lang="en-GB" sz="2800" err="1"/>
                  <a:t>sebagai</a:t>
                </a:r>
                <a:r>
                  <a:rPr lang="en-GB" sz="2800"/>
                  <a:t> </a:t>
                </a:r>
                <a:r>
                  <a:rPr lang="en-GB" sz="2800" err="1"/>
                  <a:t>berikut</a:t>
                </a:r>
                <a:endParaRPr lang="en-GB" sz="2800"/>
              </a:p>
              <a:p>
                <a:pPr algn="r"/>
                <a:endParaRPr lang="en-GB" sz="2800"/>
              </a:p>
              <a:p>
                <a:pPr algn="r"/>
                <a14:m>
                  <m:oMathPara xmlns:m="http://schemas.openxmlformats.org/officeDocument/2006/math">
                    <m:oMathParaPr>
                      <m:jc m:val="centerGroup"/>
                    </m:oMathParaPr>
                    <m:oMath xmlns:m="http://schemas.openxmlformats.org/officeDocument/2006/math">
                      <m:r>
                        <a:rPr lang="en-US" sz="2800" i="1" smtClean="0">
                          <a:effectLst/>
                          <a:latin typeface="Cambria Math" panose="02040503050406030204" pitchFamily="18" charset="0"/>
                          <a:ea typeface="Cambria Math" panose="02040503050406030204" pitchFamily="18" charset="0"/>
                          <a:cs typeface="Times New Roman" panose="02020603050405020304" pitchFamily="18" charset="0"/>
                        </a:rPr>
                        <m:t>𝑥</m:t>
                      </m:r>
                      <m:r>
                        <m:rPr>
                          <m:nor/>
                        </m:rPr>
                        <a:rPr lang="en-ID" sz="2800">
                          <a:latin typeface="Cambria Math" panose="02040503050406030204" pitchFamily="18" charset="0"/>
                          <a:ea typeface="Cambria Math" panose="02040503050406030204" pitchFamily="18" charset="0"/>
                        </a:rPr>
                        <m:t>≈</m:t>
                      </m:r>
                      <m:nary>
                        <m:naryPr>
                          <m:chr m:val="∑"/>
                          <m:limLoc m:val="undOv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800" i="1">
                              <a:effectLst/>
                              <a:latin typeface="Cambria Math" panose="02040503050406030204" pitchFamily="18" charset="0"/>
                              <a:ea typeface="Cambria Math" panose="02040503050406030204" pitchFamily="18" charset="0"/>
                              <a:cs typeface="Times New Roman" panose="02020603050405020304" pitchFamily="18" charset="0"/>
                            </a:rPr>
                            <m:t>𝑛</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2800" i="1">
                              <a:effectLst/>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2800" i="1">
                                  <a:effectLst/>
                                  <a:latin typeface="Cambria Math" panose="02040503050406030204" pitchFamily="18" charset="0"/>
                                  <a:ea typeface="Cambria Math" panose="02040503050406030204" pitchFamily="18" charset="0"/>
                                  <a:cs typeface="Times New Roman" panose="02020603050405020304" pitchFamily="18" charset="0"/>
                                </a:rPr>
                                <m:t>2</m:t>
                              </m:r>
                            </m:num>
                            <m:den>
                              <m:r>
                                <a:rPr lang="en-US" sz="2800" i="1">
                                  <a:effectLst/>
                                  <a:latin typeface="Cambria Math" panose="02040503050406030204" pitchFamily="18" charset="0"/>
                                  <a:ea typeface="Cambria Math" panose="02040503050406030204" pitchFamily="18" charset="0"/>
                                  <a:cs typeface="Times New Roman" panose="02020603050405020304" pitchFamily="18" charset="0"/>
                                </a:rPr>
                                <m:t>𝑛</m:t>
                              </m:r>
                            </m:den>
                          </m:f>
                          <m:sSup>
                            <m:sSupP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1</m:t>
                                  </m:r>
                                </m:e>
                              </m:d>
                            </m:e>
                            <m:sup>
                              <m:r>
                                <a:rPr lang="en-US" sz="2800" i="1">
                                  <a:effectLst/>
                                  <a:latin typeface="Cambria Math" panose="02040503050406030204" pitchFamily="18" charset="0"/>
                                  <a:ea typeface="Cambria Math" panose="02040503050406030204" pitchFamily="18" charset="0"/>
                                  <a:cs typeface="Times New Roman" panose="02020603050405020304" pitchFamily="18" charset="0"/>
                                </a:rPr>
                                <m:t>𝑛</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1</m:t>
                              </m:r>
                            </m:sup>
                          </m:sSup>
                        </m:e>
                      </m:nary>
                      <m:func>
                        <m:funcP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800">
                              <a:effectLst/>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D"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800" i="1">
                                  <a:effectLst/>
                                  <a:latin typeface="Cambria Math" panose="02040503050406030204" pitchFamily="18" charset="0"/>
                                  <a:ea typeface="Cambria Math" panose="02040503050406030204" pitchFamily="18" charset="0"/>
                                  <a:cs typeface="Times New Roman" panose="02020603050405020304" pitchFamily="18" charset="0"/>
                                </a:rPr>
                                <m:t>𝑛𝑥</m:t>
                              </m:r>
                            </m:e>
                          </m:d>
                        </m:e>
                      </m:func>
                      <m:r>
                        <a:rPr lang="en-US" sz="280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𝜋</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&lt;</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𝑥</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&lt;</m:t>
                      </m:r>
                      <m:r>
                        <a:rPr lang="en-US" sz="2800" i="1">
                          <a:effectLst/>
                          <a:latin typeface="Cambria Math" panose="02040503050406030204" pitchFamily="18" charset="0"/>
                          <a:ea typeface="Cambria Math" panose="02040503050406030204" pitchFamily="18" charset="0"/>
                          <a:cs typeface="Times New Roman" panose="02020603050405020304" pitchFamily="18" charset="0"/>
                        </a:rPr>
                        <m:t>𝜋</m:t>
                      </m:r>
                    </m:oMath>
                  </m:oMathPara>
                </a14:m>
                <a:endParaRPr lang="en-ID" sz="2800">
                  <a:effectLst/>
                  <a:latin typeface="Cambria Math" panose="02040503050406030204" pitchFamily="18" charset="0"/>
                  <a:ea typeface="Cambria Math" panose="02040503050406030204" pitchFamily="18" charset="0"/>
                  <a:cs typeface="Arial" panose="020B0604020202020204" pitchFamily="34" charset="0"/>
                </a:endParaRPr>
              </a:p>
              <a:p>
                <a:pPr algn="just"/>
                <a:endParaRPr lang="en-GB" sz="2800"/>
              </a:p>
              <a:p>
                <a:r>
                  <a:rPr lang="en-GB" sz="2800" err="1"/>
                  <a:t>Deret</a:t>
                </a:r>
                <a:r>
                  <a:rPr lang="en-GB" sz="2800"/>
                  <a:t> </a:t>
                </a:r>
                <a14:m>
                  <m:oMath xmlns:m="http://schemas.openxmlformats.org/officeDocument/2006/math">
                    <m:r>
                      <a:rPr lang="en-US" sz="2800" i="1" smtClean="0">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ID" sz="2800"/>
                  <a:t> </a:t>
                </a:r>
                <a:r>
                  <a:rPr lang="en-ID" sz="2800" err="1"/>
                  <a:t>coba</a:t>
                </a:r>
                <a:r>
                  <a:rPr lang="en-ID" sz="2800"/>
                  <a:t> di </a:t>
                </a:r>
                <a:r>
                  <a:rPr lang="en-ID" sz="2800" err="1"/>
                  <a:t>integralkan</a:t>
                </a:r>
                <a:r>
                  <a:rPr lang="en-ID" sz="2800"/>
                  <a:t> </a:t>
                </a:r>
                <a:r>
                  <a:rPr lang="en-ID" sz="2800" err="1"/>
                  <a:t>untuk</a:t>
                </a:r>
                <a:r>
                  <a:rPr lang="en-ID" sz="2800"/>
                  <a:t> </a:t>
                </a:r>
                <a:r>
                  <a:rPr lang="en-ID" sz="2800" err="1"/>
                  <a:t>mendapatkan</a:t>
                </a:r>
                <a:r>
                  <a:rPr lang="en-ID" sz="2800"/>
                  <a:t> </a:t>
                </a:r>
                <a:r>
                  <a:rPr lang="en-ID" sz="2800" err="1"/>
                  <a:t>deret</a:t>
                </a:r>
                <a:r>
                  <a:rPr lang="en-ID" sz="2800"/>
                  <a:t> Fourier </a:t>
                </a:r>
                <a:r>
                  <a:rPr lang="en-ID" sz="2800" err="1"/>
                  <a:t>untuk</a:t>
                </a:r>
                <a:r>
                  <a:rPr lang="en-ID" sz="2800"/>
                  <a:t> </a:t>
                </a:r>
                <a14:m>
                  <m:oMath xmlns:m="http://schemas.openxmlformats.org/officeDocument/2006/math">
                    <m:sSup>
                      <m:sSupPr>
                        <m:ctrlPr>
                          <a:rPr lang="en-ID"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2</m:t>
                        </m:r>
                      </m:sup>
                    </m:sSup>
                  </m:oMath>
                </a14:m>
                <a:r>
                  <a:rPr lang="en-US" sz="2800"/>
                  <a:t>, </a:t>
                </a:r>
                <a:r>
                  <a:rPr lang="en-US" sz="2800" err="1"/>
                  <a:t>evaluasi</a:t>
                </a:r>
                <a:r>
                  <a:rPr lang="en-US" sz="2800"/>
                  <a:t> </a:t>
                </a:r>
                <a:r>
                  <a:rPr lang="en-US" sz="2800" err="1"/>
                  <a:t>nilai</a:t>
                </a:r>
                <a:r>
                  <a:rPr lang="en-US" sz="2800"/>
                  <a:t> </a:t>
                </a:r>
                <a:r>
                  <a:rPr lang="en-US" sz="2800" err="1"/>
                  <a:t>konstanta</a:t>
                </a:r>
                <a:r>
                  <a:rPr lang="en-US" sz="2800"/>
                  <a:t> </a:t>
                </a:r>
                <a:r>
                  <a:rPr lang="en-US" sz="2800" err="1"/>
                  <a:t>integrasi</a:t>
                </a:r>
                <a:r>
                  <a:rPr lang="en-US" sz="2800"/>
                  <a:t> </a:t>
                </a:r>
                <a:r>
                  <a:rPr lang="en-US" sz="2800" err="1"/>
                  <a:t>dengan</a:t>
                </a:r>
                <a:r>
                  <a:rPr lang="en-US" sz="2800"/>
                  <a:t> </a:t>
                </a:r>
                <a:r>
                  <a:rPr lang="en-US" sz="2800" err="1"/>
                  <a:t>mengintegralkan</a:t>
                </a:r>
                <a:r>
                  <a:rPr lang="en-US" sz="2800"/>
                  <a:t> </a:t>
                </a:r>
                <a:r>
                  <a:rPr lang="en-US" sz="2800" err="1"/>
                  <a:t>kedua</a:t>
                </a:r>
                <a:r>
                  <a:rPr lang="en-US" sz="2800"/>
                  <a:t> </a:t>
                </a:r>
                <a:r>
                  <a:rPr lang="en-US" sz="2800" err="1"/>
                  <a:t>ruas</a:t>
                </a:r>
                <a:r>
                  <a:rPr lang="en-US" sz="2800"/>
                  <a:t> pada </a:t>
                </a:r>
                <a:r>
                  <a:rPr lang="en-US" sz="2800" err="1"/>
                  <a:t>rentang</a:t>
                </a:r>
                <a:r>
                  <a:rPr lang="en-US" sz="2800"/>
                  <a:t> </a:t>
                </a:r>
                <a14:m>
                  <m:oMath xmlns:m="http://schemas.openxmlformats.org/officeDocument/2006/math">
                    <m:d>
                      <m:dPr>
                        <m:begChr m:val="["/>
                        <m:endChr m:val="]"/>
                        <m:ctrlPr>
                          <a:rPr lang="en-ID"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𝜋</m:t>
                        </m:r>
                        <m:r>
                          <a:rPr lang="en-US" sz="2800" i="1">
                            <a:latin typeface="Cambria Math" panose="02040503050406030204" pitchFamily="18" charset="0"/>
                          </a:rPr>
                          <m:t>,</m:t>
                        </m:r>
                        <m:r>
                          <a:rPr lang="en-US" sz="2800" i="1">
                            <a:latin typeface="Cambria Math" panose="02040503050406030204" pitchFamily="18" charset="0"/>
                          </a:rPr>
                          <m:t>𝜋</m:t>
                        </m:r>
                      </m:e>
                    </m:d>
                  </m:oMath>
                </a14:m>
                <a:r>
                  <a:rPr lang="en-ID" sz="2800"/>
                  <a:t>. Teknik integral yang </a:t>
                </a:r>
                <a:r>
                  <a:rPr lang="en-ID" sz="2800" err="1"/>
                  <a:t>sama</a:t>
                </a:r>
                <a:r>
                  <a:rPr lang="en-ID" sz="2800"/>
                  <a:t> </a:t>
                </a:r>
                <a:r>
                  <a:rPr lang="en-ID" sz="2800" err="1"/>
                  <a:t>coba</a:t>
                </a:r>
                <a:r>
                  <a:rPr lang="en-ID" sz="2800"/>
                  <a:t> </a:t>
                </a:r>
                <a:r>
                  <a:rPr lang="en-ID" sz="2800" err="1"/>
                  <a:t>digunakan</a:t>
                </a:r>
                <a:r>
                  <a:rPr lang="en-ID" sz="2800"/>
                  <a:t> </a:t>
                </a:r>
                <a:r>
                  <a:rPr lang="en-ID" sz="2800" err="1"/>
                  <a:t>untuk</a:t>
                </a:r>
                <a:r>
                  <a:rPr lang="en-ID" sz="2800"/>
                  <a:t> </a:t>
                </a:r>
                <a:r>
                  <a:rPr lang="en-ID" sz="2800" err="1"/>
                  <a:t>deret</a:t>
                </a:r>
                <a:r>
                  <a:rPr lang="en-ID" sz="2800"/>
                  <a:t> Fourier </a:t>
                </a:r>
                <a14:m>
                  <m:oMath xmlns:m="http://schemas.openxmlformats.org/officeDocument/2006/math">
                    <m:sSup>
                      <m:sSupPr>
                        <m:ctrlPr>
                          <a:rPr lang="en-ID" sz="2800" i="1">
                            <a:latin typeface="Cambria Math" panose="02040503050406030204" pitchFamily="18" charset="0"/>
                          </a:rPr>
                        </m:ctrlPr>
                      </m:sSupPr>
                      <m:e>
                        <m:r>
                          <a:rPr lang="en-US" sz="2800" i="1">
                            <a:latin typeface="Cambria Math" panose="02040503050406030204" pitchFamily="18" charset="0"/>
                          </a:rPr>
                          <m:t>𝑥</m:t>
                        </m:r>
                      </m:e>
                      <m:sup>
                        <m:r>
                          <a:rPr lang="en-GB" sz="2800" i="1">
                            <a:latin typeface="Cambria Math" panose="02040503050406030204" pitchFamily="18" charset="0"/>
                          </a:rPr>
                          <m:t>4</m:t>
                        </m:r>
                      </m:sup>
                    </m:sSup>
                    <m:r>
                      <a:rPr lang="en-GB" sz="2800" i="1">
                        <a:latin typeface="Cambria Math" panose="02040503050406030204" pitchFamily="18" charset="0"/>
                      </a:rPr>
                      <m:t> </m:t>
                    </m:r>
                  </m:oMath>
                </a14:m>
                <a:r>
                  <a:rPr lang="en-ID" sz="2800" err="1"/>
                  <a:t>dari</a:t>
                </a:r>
                <a:r>
                  <a:rPr lang="en-ID" sz="2800"/>
                  <a:t> </a:t>
                </a:r>
                <a:r>
                  <a:rPr lang="en-ID" sz="2800" err="1"/>
                  <a:t>soal</a:t>
                </a:r>
                <a:r>
                  <a:rPr lang="en-ID" sz="2800"/>
                  <a:t> </a:t>
                </a:r>
                <a:r>
                  <a:rPr lang="en-ID" sz="2800" err="1"/>
                  <a:t>sebelumnya</a:t>
                </a:r>
                <a:r>
                  <a:rPr lang="en-ID" sz="2800"/>
                  <a:t>, </a:t>
                </a:r>
                <a:r>
                  <a:rPr lang="en-ID" sz="2800" err="1"/>
                  <a:t>untuk</a:t>
                </a:r>
                <a:r>
                  <a:rPr lang="en-ID" sz="2800"/>
                  <a:t> </a:t>
                </a:r>
                <a:r>
                  <a:rPr lang="en-ID" sz="2800" err="1"/>
                  <a:t>mendapatkan</a:t>
                </a:r>
                <a:r>
                  <a:rPr lang="en-ID" sz="2800"/>
                  <a:t> </a:t>
                </a:r>
                <a:r>
                  <a:rPr lang="en-ID" sz="2800" err="1"/>
                  <a:t>hasil</a:t>
                </a:r>
                <a:r>
                  <a:rPr lang="en-ID" sz="2800"/>
                  <a:t> </a:t>
                </a:r>
                <a:r>
                  <a:rPr lang="en-ID" sz="2800" err="1"/>
                  <a:t>deret</a:t>
                </a:r>
                <a:r>
                  <a:rPr lang="en-ID" sz="2800"/>
                  <a:t> Fourier </a:t>
                </a:r>
                <a14:m>
                  <m:oMath xmlns:m="http://schemas.openxmlformats.org/officeDocument/2006/math">
                    <m:sSup>
                      <m:sSupPr>
                        <m:ctrlPr>
                          <a:rPr lang="en-ID" sz="2800" i="1">
                            <a:latin typeface="Cambria Math" panose="02040503050406030204" pitchFamily="18" charset="0"/>
                          </a:rPr>
                        </m:ctrlPr>
                      </m:sSupPr>
                      <m:e>
                        <m:r>
                          <a:rPr lang="en-US" sz="2800" i="1">
                            <a:latin typeface="Cambria Math" panose="02040503050406030204" pitchFamily="18" charset="0"/>
                          </a:rPr>
                          <m:t>𝑥</m:t>
                        </m:r>
                      </m:e>
                      <m:sup>
                        <m:r>
                          <a:rPr lang="en-GB" sz="2800" i="1">
                            <a:latin typeface="Cambria Math" panose="02040503050406030204" pitchFamily="18" charset="0"/>
                          </a:rPr>
                          <m:t>5</m:t>
                        </m:r>
                      </m:sup>
                    </m:sSup>
                  </m:oMath>
                </a14:m>
                <a:r>
                  <a:rPr lang="en-ID" sz="2800"/>
                  <a:t> pada </a:t>
                </a:r>
                <a:r>
                  <a:rPr lang="en-ID" sz="2800" err="1"/>
                  <a:t>rentang</a:t>
                </a:r>
                <a:r>
                  <a:rPr lang="en-ID" sz="2800"/>
                  <a:t> </a:t>
                </a:r>
                <a14:m>
                  <m:oMath xmlns:m="http://schemas.openxmlformats.org/officeDocument/2006/math">
                    <m:r>
                      <a:rPr lang="en-US" sz="2800" i="1">
                        <a:latin typeface="Cambria Math" panose="02040503050406030204" pitchFamily="18" charset="0"/>
                      </a:rPr>
                      <m:t>−</m:t>
                    </m:r>
                    <m:r>
                      <a:rPr lang="en-US" sz="2800" i="1">
                        <a:latin typeface="Cambria Math" panose="02040503050406030204" pitchFamily="18" charset="0"/>
                      </a:rPr>
                      <m:t>𝜋</m:t>
                    </m:r>
                    <m:r>
                      <a:rPr lang="en-US" sz="2800" i="1">
                        <a:latin typeface="Cambria Math" panose="02040503050406030204" pitchFamily="18" charset="0"/>
                      </a:rPr>
                      <m:t>&lt;</m:t>
                    </m:r>
                    <m:r>
                      <a:rPr lang="en-US" sz="2800" i="1">
                        <a:latin typeface="Cambria Math" panose="02040503050406030204" pitchFamily="18" charset="0"/>
                      </a:rPr>
                      <m:t>𝑥</m:t>
                    </m:r>
                    <m:r>
                      <a:rPr lang="en-US" sz="2800" i="1">
                        <a:latin typeface="Cambria Math" panose="02040503050406030204" pitchFamily="18" charset="0"/>
                      </a:rPr>
                      <m:t>&lt;</m:t>
                    </m:r>
                    <m:r>
                      <a:rPr lang="en-US" sz="2800" i="1">
                        <a:latin typeface="Cambria Math" panose="02040503050406030204" pitchFamily="18" charset="0"/>
                      </a:rPr>
                      <m:t>𝜋</m:t>
                    </m:r>
                    <m:r>
                      <a:rPr lang="en-US" sz="2800" i="1">
                        <a:latin typeface="Cambria Math" panose="02040503050406030204" pitchFamily="18" charset="0"/>
                      </a:rPr>
                      <m:t>.</m:t>
                    </m:r>
                  </m:oMath>
                </a14:m>
                <a:endParaRPr lang="en-ID" sz="2800"/>
              </a:p>
            </p:txBody>
          </p:sp>
        </mc:Choice>
        <mc:Fallback>
          <p:sp>
            <p:nvSpPr>
              <p:cNvPr id="51" name="TextBox 50">
                <a:extLst>
                  <a:ext uri="{FF2B5EF4-FFF2-40B4-BE49-F238E27FC236}">
                    <a16:creationId xmlns:a16="http://schemas.microsoft.com/office/drawing/2014/main" id="{3B089BD2-D241-49DA-A4F8-2247D46C2F78}"/>
                  </a:ext>
                </a:extLst>
              </p:cNvPr>
              <p:cNvSpPr txBox="1">
                <a:spLocks noRot="1" noChangeAspect="1" noMove="1" noResize="1" noEditPoints="1" noAdjustHandles="1" noChangeArrowheads="1" noChangeShapeType="1" noTextEdit="1"/>
              </p:cNvSpPr>
              <p:nvPr/>
            </p:nvSpPr>
            <p:spPr>
              <a:xfrm>
                <a:off x="4651884" y="451823"/>
                <a:ext cx="7227299" cy="5580887"/>
              </a:xfrm>
              <a:prstGeom prst="rect">
                <a:avLst/>
              </a:prstGeom>
              <a:blipFill>
                <a:blip r:embed="rId3"/>
                <a:stretch>
                  <a:fillRect l="-1686" t="-1092" b="-2074"/>
                </a:stretch>
              </a:blipFill>
            </p:spPr>
            <p:txBody>
              <a:bodyPr/>
              <a:lstStyle/>
              <a:p>
                <a:r>
                  <a:rPr lang="en-US">
                    <a:noFill/>
                  </a:rPr>
                  <a:t> </a:t>
                </a:r>
              </a:p>
            </p:txBody>
          </p:sp>
        </mc:Fallback>
      </mc:AlternateContent>
    </p:spTree>
    <p:extLst>
      <p:ext uri="{BB962C8B-B14F-4D97-AF65-F5344CB8AC3E}">
        <p14:creationId xmlns:p14="http://schemas.microsoft.com/office/powerpoint/2010/main" val="494233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err="1"/>
              <a:t>Interpretasi</a:t>
            </a:r>
            <a:endParaRPr lang="en-US"/>
          </a:p>
        </p:txBody>
      </p:sp>
      <p:sp>
        <p:nvSpPr>
          <p:cNvPr id="2" name="Rectangle 1"/>
          <p:cNvSpPr/>
          <p:nvPr/>
        </p:nvSpPr>
        <p:spPr>
          <a:xfrm>
            <a:off x="1587259" y="2370328"/>
            <a:ext cx="9038069" cy="1277786"/>
          </a:xfrm>
          <a:prstGeom prst="rect">
            <a:avLst/>
          </a:prstGeom>
        </p:spPr>
        <p:txBody>
          <a:bodyPr wrap="square">
            <a:spAutoFit/>
          </a:bodyPr>
          <a:lstStyle/>
          <a:p>
            <a:pPr indent="180340" algn="just">
              <a:lnSpc>
                <a:spcPct val="107000"/>
              </a:lnSpc>
              <a:spcAft>
                <a:spcPts val="800"/>
              </a:spcAft>
            </a:pPr>
            <a:r>
              <a:rPr lang="de-DE">
                <a:latin typeface="Times New Roman" panose="02020603050405020304" pitchFamily="18" charset="0"/>
                <a:ea typeface="DengXian" panose="02010600030101010101"/>
                <a:cs typeface="Arial" panose="020B0604020202020204" pitchFamily="34" charset="0"/>
              </a:rPr>
              <a:t>Berdasarkan animasi, tali tersebut akan bergerak seperti halnya tali elastis tanpa gesekan yang kedua ujungnya ditahan kemudian ditarik ke atas. Seiringnya berjalannya waktu maka tali akan bergerak dari posisi diam yaitu memanjang secara horizontal, kemudian ke atas, kemudian ke bawah, kembali ke atas, dan berulang sampai seterusnya. </a:t>
            </a:r>
            <a:endParaRPr lang="en-US">
              <a:effectLst/>
              <a:latin typeface="Calibri" panose="020F0502020204030204" pitchFamily="34" charset="0"/>
              <a:ea typeface="DengXian" panose="02010600030101010101"/>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681" y="3718726"/>
            <a:ext cx="2935224" cy="2935224"/>
          </a:xfrm>
          <a:prstGeom prst="rect">
            <a:avLst/>
          </a:prstGeom>
        </p:spPr>
      </p:pic>
      <p:sp>
        <p:nvSpPr>
          <p:cNvPr id="9" name="Slide Number Placeholder 3">
            <a:extLst>
              <a:ext uri="{FF2B5EF4-FFF2-40B4-BE49-F238E27FC236}">
                <a16:creationId xmlns:a16="http://schemas.microsoft.com/office/drawing/2014/main" id="{518B8201-14E6-4330-BF18-22EB4143E01C}"/>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//29</a:t>
            </a:r>
          </a:p>
        </p:txBody>
      </p:sp>
    </p:spTree>
    <p:extLst>
      <p:ext uri="{BB962C8B-B14F-4D97-AF65-F5344CB8AC3E}">
        <p14:creationId xmlns:p14="http://schemas.microsoft.com/office/powerpoint/2010/main" val="2430699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0D0AA-4B94-4D76-9EA5-49DF2074EE40}"/>
              </a:ext>
            </a:extLst>
          </p:cNvPr>
          <p:cNvPicPr>
            <a:picLocks noChangeAspect="1"/>
          </p:cNvPicPr>
          <p:nvPr/>
        </p:nvPicPr>
        <p:blipFill rotWithShape="1">
          <a:blip r:embed="rId3"/>
          <a:srcRect l="11541" t="1" r="4864" b="48842"/>
          <a:stretch/>
        </p:blipFill>
        <p:spPr>
          <a:xfrm>
            <a:off x="1346507" y="2519765"/>
            <a:ext cx="9489815" cy="3522691"/>
          </a:xfrm>
          <a:prstGeom prst="rect">
            <a:avLst/>
          </a:prstGeom>
        </p:spPr>
      </p:pic>
      <p:sp>
        <p:nvSpPr>
          <p:cNvPr id="6" name="Title 5">
            <a:extLst>
              <a:ext uri="{FF2B5EF4-FFF2-40B4-BE49-F238E27FC236}">
                <a16:creationId xmlns:a16="http://schemas.microsoft.com/office/drawing/2014/main" id="{01B2EEB7-F022-47BB-A315-405703F84995}"/>
              </a:ext>
            </a:extLst>
          </p:cNvPr>
          <p:cNvSpPr>
            <a:spLocks noGrp="1"/>
          </p:cNvSpPr>
          <p:nvPr>
            <p:ph type="title"/>
          </p:nvPr>
        </p:nvSpPr>
        <p:spPr/>
        <p:txBody>
          <a:bodyPr/>
          <a:lstStyle/>
          <a:p>
            <a:r>
              <a:rPr lang="en-US" err="1"/>
              <a:t>Pembahasan</a:t>
            </a:r>
            <a:r>
              <a:rPr lang="en-US"/>
              <a:t> Paper</a:t>
            </a:r>
          </a:p>
        </p:txBody>
      </p:sp>
      <p:sp>
        <p:nvSpPr>
          <p:cNvPr id="16" name="Text Placeholder 15">
            <a:extLst>
              <a:ext uri="{FF2B5EF4-FFF2-40B4-BE49-F238E27FC236}">
                <a16:creationId xmlns:a16="http://schemas.microsoft.com/office/drawing/2014/main" id="{BBC65081-FCFC-4FD6-9562-2242A89DDFF3}"/>
              </a:ext>
            </a:extLst>
          </p:cNvPr>
          <p:cNvSpPr>
            <a:spLocks noGrp="1"/>
          </p:cNvSpPr>
          <p:nvPr>
            <p:ph type="body" sz="quarter" idx="18"/>
          </p:nvPr>
        </p:nvSpPr>
        <p:spPr>
          <a:xfrm>
            <a:off x="3919728" y="1488902"/>
            <a:ext cx="4352400" cy="1404000"/>
          </a:xfrm>
        </p:spPr>
        <p:txBody>
          <a:bodyPr>
            <a:normAutofit fontScale="92500"/>
          </a:bodyPr>
          <a:lstStyle/>
          <a:p>
            <a:r>
              <a:rPr lang="en-ID"/>
              <a:t>IMPLEMENTASI METODE TRANSFORMASI FOURIER DAN SIMILARITY MEASUREMENT UNTUK PERBAIKAN CITRA UNDERWATER</a:t>
            </a:r>
            <a:endParaRPr lang="en-US"/>
          </a:p>
        </p:txBody>
      </p:sp>
      <p:sp>
        <p:nvSpPr>
          <p:cNvPr id="12" name="Slide Number Placeholder 3">
            <a:extLst>
              <a:ext uri="{FF2B5EF4-FFF2-40B4-BE49-F238E27FC236}">
                <a16:creationId xmlns:a16="http://schemas.microsoft.com/office/drawing/2014/main" id="{503703FE-84F3-4F0E-BC6D-9DF5918B5B0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//30</a:t>
            </a:r>
          </a:p>
        </p:txBody>
      </p:sp>
    </p:spTree>
    <p:extLst>
      <p:ext uri="{BB962C8B-B14F-4D97-AF65-F5344CB8AC3E}">
        <p14:creationId xmlns:p14="http://schemas.microsoft.com/office/powerpoint/2010/main" val="336622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err="1"/>
              <a:t>Apa</a:t>
            </a:r>
            <a:r>
              <a:rPr lang="en-US"/>
              <a:t> </a:t>
            </a:r>
            <a:r>
              <a:rPr lang="en-US" err="1"/>
              <a:t>itu</a:t>
            </a:r>
            <a:r>
              <a:rPr lang="en-US"/>
              <a:t> Citra Digital?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D219359B-CAD9-418C-BBC3-3A7844B8B081}"/>
                  </a:ext>
                </a:extLst>
              </p:cNvPr>
              <p:cNvSpPr>
                <a:spLocks noGrp="1"/>
              </p:cNvSpPr>
              <p:nvPr>
                <p:ph type="body" idx="1"/>
              </p:nvPr>
            </p:nvSpPr>
            <p:spPr>
              <a:xfrm>
                <a:off x="862257" y="1740127"/>
                <a:ext cx="9316215" cy="3986418"/>
              </a:xfrm>
            </p:spPr>
            <p:txBody>
              <a:bodyPr>
                <a:normAutofit/>
              </a:bodyPr>
              <a:lstStyle/>
              <a:p>
                <a:r>
                  <a:rPr lang="en-ID" sz="2800" b="0" i="0" err="1"/>
                  <a:t>Sebuah</a:t>
                </a:r>
                <a:r>
                  <a:rPr lang="en-ID" sz="2800" b="0" i="0"/>
                  <a:t> </a:t>
                </a:r>
                <a:r>
                  <a:rPr lang="en-ID" sz="2800" b="0" i="0" err="1"/>
                  <a:t>fungsi</a:t>
                </a:r>
                <a:r>
                  <a:rPr lang="en-ID" sz="2800" b="0" i="0"/>
                  <a:t> 𝑓(𝑥, 𝑦) </a:t>
                </a:r>
                <a:r>
                  <a:rPr lang="en-ID" sz="2800" b="0" i="0" err="1"/>
                  <a:t>dimana</a:t>
                </a:r>
                <a:r>
                  <a:rPr lang="en-ID" sz="2800" b="0" i="0"/>
                  <a:t> </a:t>
                </a:r>
                <a:r>
                  <a:rPr lang="en-ID" sz="2800" b="0" i="0" err="1"/>
                  <a:t>terdapat</a:t>
                </a:r>
                <a:r>
                  <a:rPr lang="en-ID" sz="2800" b="0" i="0"/>
                  <a:t> 𝑀 baris dan 𝑁 </a:t>
                </a:r>
                <a:r>
                  <a:rPr lang="en-ID" sz="2800" b="0" i="0" err="1"/>
                  <a:t>kolom</a:t>
                </a:r>
                <a:r>
                  <a:rPr lang="en-ID" sz="2800" b="0" i="0"/>
                  <a:t>, 𝑓 </a:t>
                </a:r>
                <a:r>
                  <a:rPr lang="en-ID" sz="2800" b="0" i="0" err="1"/>
                  <a:t>menunjukan</a:t>
                </a:r>
                <a:r>
                  <a:rPr lang="en-ID" sz="2800" b="0" i="0"/>
                  <a:t> </a:t>
                </a:r>
                <a:r>
                  <a:rPr lang="en-ID" sz="2800" b="0" i="0" err="1"/>
                  <a:t>amplitudo</a:t>
                </a:r>
                <a:r>
                  <a:rPr lang="en-ID" sz="2800" b="0" i="0"/>
                  <a:t> </a:t>
                </a:r>
                <a:r>
                  <a:rPr lang="en-ID" sz="2800" b="0" i="0" err="1"/>
                  <a:t>sedangkan</a:t>
                </a:r>
                <a:r>
                  <a:rPr lang="en-ID" sz="2800" b="0" i="0"/>
                  <a:t> 𝑥 dan 𝑦 </a:t>
                </a:r>
                <a:r>
                  <a:rPr lang="en-ID" sz="2800" b="0" i="0" err="1"/>
                  <a:t>merupakan</a:t>
                </a:r>
                <a:r>
                  <a:rPr lang="en-ID" sz="2800" b="0" i="0"/>
                  <a:t> </a:t>
                </a:r>
                <a:r>
                  <a:rPr lang="en-ID" sz="2800" b="0" i="0" err="1"/>
                  <a:t>koordinat</a:t>
                </a:r>
                <a:r>
                  <a:rPr lang="en-ID" sz="2800" b="0" i="0"/>
                  <a:t> </a:t>
                </a:r>
                <a:r>
                  <a:rPr lang="en-ID" sz="2800" b="0" i="0" err="1"/>
                  <a:t>spasial</a:t>
                </a:r>
                <a:r>
                  <a:rPr lang="en-ID" sz="2800" b="0" i="0"/>
                  <a:t>, </a:t>
                </a:r>
                <a:endParaRPr lang="en-ID" sz="2800"/>
              </a:p>
              <a:p>
                <a:r>
                  <a:rPr lang="en-ID" sz="2800" b="0" i="0"/>
                  <a:t> </a:t>
                </a:r>
              </a:p>
              <a:p>
                <a:pPr algn="ctr"/>
                <a:r>
                  <a:rPr lang="en-ID" sz="2800" b="0" i="0" err="1"/>
                  <a:t>Atau</a:t>
                </a:r>
                <a:endParaRPr lang="en-ID" sz="2800" b="0" i="0"/>
              </a:p>
              <a:p>
                <a:endParaRPr lang="en-ID" sz="2800" b="0" i="0"/>
              </a:p>
              <a:p>
                <a:r>
                  <a:rPr lang="en-ID" sz="2800" b="0" i="0" err="1"/>
                  <a:t>Dapat</a:t>
                </a:r>
                <a:r>
                  <a:rPr lang="en-ID" sz="2800" b="0" i="0"/>
                  <a:t> </a:t>
                </a:r>
                <a:r>
                  <a:rPr lang="en-ID" sz="2800" b="0" i="0" err="1"/>
                  <a:t>dapat</a:t>
                </a:r>
                <a:r>
                  <a:rPr lang="en-ID" sz="2800" b="0" i="0"/>
                  <a:t> </a:t>
                </a:r>
                <a:r>
                  <a:rPr lang="en-ID" sz="2800" b="0" i="0" err="1"/>
                  <a:t>dinotasikan</a:t>
                </a:r>
                <a:r>
                  <a:rPr lang="en-ID" sz="2800" b="0" i="0"/>
                  <a:t> </a:t>
                </a:r>
                <a:r>
                  <a:rPr lang="en-ID" sz="2800" b="0" i="0" err="1"/>
                  <a:t>sebagai</a:t>
                </a:r>
                <a:r>
                  <a:rPr lang="en-ID" sz="2800" b="0" i="0"/>
                  <a:t> </a:t>
                </a:r>
                <a:r>
                  <a:rPr lang="en-ID" sz="2800" b="0" i="0" err="1"/>
                  <a:t>matriks</a:t>
                </a:r>
                <a:r>
                  <a:rPr lang="en-ID" sz="2800" b="0" i="0"/>
                  <a:t> </a:t>
                </a:r>
                <a14:m>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C</m:t>
                        </m:r>
                      </m:e>
                      <m:sub>
                        <m:r>
                          <m:rPr>
                            <m:sty m:val="p"/>
                          </m:rPr>
                          <a:rPr lang="en-US" sz="2800" b="0" i="0" smtClean="0">
                            <a:latin typeface="Cambria Math" panose="02040503050406030204" pitchFamily="18" charset="0"/>
                          </a:rPr>
                          <m:t>M</m:t>
                        </m:r>
                        <m:r>
                          <a:rPr lang="en-US" sz="2800" b="0" i="0"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𝑁</m:t>
                        </m:r>
                      </m:sub>
                    </m:sSub>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C</m:t>
                        </m:r>
                      </m:e>
                      <m:sub>
                        <m:r>
                          <m:rPr>
                            <m:sty m:val="p"/>
                          </m:rPr>
                          <a:rPr lang="en-US" sz="2800" b="0" i="0" smtClean="0">
                            <a:latin typeface="Cambria Math" panose="02040503050406030204" pitchFamily="18" charset="0"/>
                          </a:rPr>
                          <m:t>ij</m:t>
                        </m:r>
                      </m:sub>
                    </m:sSub>
                    <m:r>
                      <a:rPr lang="en-US" sz="2800" b="0" i="0" smtClean="0">
                        <a:latin typeface="Cambria Math" panose="02040503050406030204" pitchFamily="18" charset="0"/>
                      </a:rPr>
                      <m:t>)</m:t>
                    </m:r>
                  </m:oMath>
                </a14:m>
                <a:endParaRPr lang="en-US" sz="2800" b="0" i="0"/>
              </a:p>
            </p:txBody>
          </p:sp>
        </mc:Choice>
        <mc:Fallback>
          <p:sp>
            <p:nvSpPr>
              <p:cNvPr id="5" name="Text Placeholder 4">
                <a:extLst>
                  <a:ext uri="{FF2B5EF4-FFF2-40B4-BE49-F238E27FC236}">
                    <a16:creationId xmlns:a16="http://schemas.microsoft.com/office/drawing/2014/main" id="{D219359B-CAD9-418C-BBC3-3A7844B8B081}"/>
                  </a:ext>
                </a:extLst>
              </p:cNvPr>
              <p:cNvSpPr>
                <a:spLocks noGrp="1" noRot="1" noChangeAspect="1" noMove="1" noResize="1" noEditPoints="1" noAdjustHandles="1" noChangeArrowheads="1" noChangeShapeType="1" noTextEdit="1"/>
              </p:cNvSpPr>
              <p:nvPr>
                <p:ph type="body" idx="1"/>
              </p:nvPr>
            </p:nvSpPr>
            <p:spPr>
              <a:xfrm>
                <a:off x="862257" y="1740127"/>
                <a:ext cx="9316215" cy="3986418"/>
              </a:xfrm>
              <a:blipFill>
                <a:blip r:embed="rId3"/>
                <a:stretch>
                  <a:fillRect l="-2289" t="-3976" r="-392"/>
                </a:stretch>
              </a:blipFill>
            </p:spPr>
            <p:txBody>
              <a:bodyPr/>
              <a:lstStyle/>
              <a:p>
                <a:r>
                  <a:rPr lang="en-US">
                    <a:noFill/>
                  </a:rPr>
                  <a:t> </a:t>
                </a:r>
              </a:p>
            </p:txBody>
          </p:sp>
        </mc:Fallback>
      </mc:AlternateContent>
      <p:sp>
        <p:nvSpPr>
          <p:cNvPr id="6" name="Slide Number Placeholder 3">
            <a:extLst>
              <a:ext uri="{FF2B5EF4-FFF2-40B4-BE49-F238E27FC236}">
                <a16:creationId xmlns:a16="http://schemas.microsoft.com/office/drawing/2014/main" id="{226FA1C1-5E0E-45E9-925D-78A603F3559D}"/>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//31</a:t>
            </a:r>
          </a:p>
        </p:txBody>
      </p:sp>
    </p:spTree>
    <p:extLst>
      <p:ext uri="{BB962C8B-B14F-4D97-AF65-F5344CB8AC3E}">
        <p14:creationId xmlns:p14="http://schemas.microsoft.com/office/powerpoint/2010/main" val="162490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DE6EAC-21F3-4AF5-ACB7-1D6C012E1328}"/>
              </a:ext>
            </a:extLst>
          </p:cNvPr>
          <p:cNvSpPr>
            <a:spLocks noGrp="1"/>
          </p:cNvSpPr>
          <p:nvPr>
            <p:ph type="title"/>
          </p:nvPr>
        </p:nvSpPr>
        <p:spPr>
          <a:xfrm>
            <a:off x="788714" y="338243"/>
            <a:ext cx="10401718" cy="1006331"/>
          </a:xfrm>
        </p:spPr>
        <p:txBody>
          <a:bodyPr>
            <a:normAutofit/>
          </a:bodyPr>
          <a:lstStyle/>
          <a:p>
            <a:pPr algn="r"/>
            <a:r>
              <a:rPr lang="en-US" err="1"/>
              <a:t>Memperbaiki</a:t>
            </a:r>
            <a:r>
              <a:rPr lang="en-US"/>
              <a:t> </a:t>
            </a:r>
            <a:r>
              <a:rPr lang="en-US" err="1"/>
              <a:t>citra</a:t>
            </a:r>
            <a:r>
              <a:rPr lang="en-US"/>
              <a:t> </a:t>
            </a:r>
            <a:r>
              <a:rPr lang="en-US" err="1"/>
              <a:t>bawah</a:t>
            </a:r>
            <a:r>
              <a:rPr lang="en-US"/>
              <a:t> </a:t>
            </a:r>
            <a:r>
              <a:rPr lang="en-US" err="1"/>
              <a:t>laut</a:t>
            </a:r>
            <a:r>
              <a:rPr lang="en-US"/>
              <a:t> </a:t>
            </a:r>
            <a:r>
              <a:rPr lang="en-US" err="1"/>
              <a:t>dengan</a:t>
            </a:r>
            <a:r>
              <a:rPr lang="en-US"/>
              <a:t> </a:t>
            </a:r>
            <a:r>
              <a:rPr lang="en-US" err="1"/>
              <a:t>metode</a:t>
            </a:r>
            <a:r>
              <a:rPr lang="en-US"/>
              <a:t> </a:t>
            </a:r>
            <a:r>
              <a:rPr lang="en-US" err="1"/>
              <a:t>transformasi</a:t>
            </a:r>
            <a:r>
              <a:rPr lang="en-US"/>
              <a:t> Fourier</a:t>
            </a:r>
          </a:p>
        </p:txBody>
      </p:sp>
      <p:sp>
        <p:nvSpPr>
          <p:cNvPr id="6" name="Text Placeholder 9">
            <a:extLst>
              <a:ext uri="{FF2B5EF4-FFF2-40B4-BE49-F238E27FC236}">
                <a16:creationId xmlns:a16="http://schemas.microsoft.com/office/drawing/2014/main" id="{7496CE81-3ACE-4B2F-ADD7-D055591912D3}"/>
              </a:ext>
            </a:extLst>
          </p:cNvPr>
          <p:cNvSpPr>
            <a:spLocks noGrp="1"/>
          </p:cNvSpPr>
          <p:nvPr>
            <p:ph type="body" idx="1"/>
          </p:nvPr>
        </p:nvSpPr>
        <p:spPr>
          <a:xfrm>
            <a:off x="738910" y="1533589"/>
            <a:ext cx="10632842" cy="1006331"/>
          </a:xfrm>
        </p:spPr>
        <p:txBody>
          <a:bodyPr>
            <a:normAutofit/>
          </a:bodyPr>
          <a:lstStyle/>
          <a:p>
            <a:r>
              <a:rPr lang="en-ID" sz="2400" b="0" i="0" err="1"/>
              <a:t>Dengan</a:t>
            </a:r>
            <a:r>
              <a:rPr lang="en-ID" sz="2400" b="0" i="0"/>
              <a:t> </a:t>
            </a:r>
            <a:r>
              <a:rPr lang="en-ID" sz="2400" b="0" i="0" err="1"/>
              <a:t>bantuan</a:t>
            </a:r>
            <a:r>
              <a:rPr lang="en-ID" sz="2400" b="0" i="0"/>
              <a:t> MATLAB, </a:t>
            </a:r>
            <a:r>
              <a:rPr lang="en-ID" sz="2400" b="0" i="0" err="1"/>
              <a:t>kita</a:t>
            </a:r>
            <a:r>
              <a:rPr lang="en-ID" sz="2400" b="0" i="0"/>
              <a:t> </a:t>
            </a:r>
            <a:r>
              <a:rPr lang="en-ID" sz="2400" b="0" i="0" err="1"/>
              <a:t>bisa</a:t>
            </a:r>
            <a:r>
              <a:rPr lang="en-ID" sz="2400" b="0" i="0"/>
              <a:t> </a:t>
            </a:r>
            <a:r>
              <a:rPr lang="en-ID" sz="2400" b="0" i="0" err="1"/>
              <a:t>mendapatkan</a:t>
            </a:r>
            <a:r>
              <a:rPr lang="en-ID" sz="2400" b="0" i="0"/>
              <a:t> </a:t>
            </a:r>
            <a:r>
              <a:rPr lang="en-ID" sz="2400" b="0" i="0" err="1"/>
              <a:t>intensitas</a:t>
            </a:r>
            <a:r>
              <a:rPr lang="en-ID" sz="2400" b="0" i="0"/>
              <a:t> </a:t>
            </a:r>
            <a:r>
              <a:rPr lang="en-ID" sz="2400" b="0" i="0" err="1"/>
              <a:t>cahaya</a:t>
            </a:r>
            <a:r>
              <a:rPr lang="en-ID" sz="2400" b="0" i="0"/>
              <a:t> </a:t>
            </a:r>
            <a:r>
              <a:rPr lang="en-ID" sz="2400" b="0" i="0" err="1"/>
              <a:t>dari</a:t>
            </a:r>
            <a:r>
              <a:rPr lang="en-ID" sz="2400" b="0" i="0"/>
              <a:t> </a:t>
            </a:r>
            <a:r>
              <a:rPr lang="en-ID" sz="2400" b="0" i="0" err="1"/>
              <a:t>tiap</a:t>
            </a:r>
            <a:r>
              <a:rPr lang="en-ID" sz="2400" b="0" i="0"/>
              <a:t> pixel, </a:t>
            </a:r>
            <a:r>
              <a:rPr lang="en-ID" sz="2400" b="0" i="0" err="1"/>
              <a:t>sehingga</a:t>
            </a:r>
            <a:r>
              <a:rPr lang="en-ID" sz="2400" b="0" i="0"/>
              <a:t> </a:t>
            </a:r>
            <a:r>
              <a:rPr lang="en-ID" sz="2400" b="0" i="0" err="1"/>
              <a:t>didapatkan</a:t>
            </a:r>
            <a:r>
              <a:rPr lang="en-ID" sz="2400" b="0" i="0"/>
              <a:t> </a:t>
            </a:r>
            <a:r>
              <a:rPr lang="en-ID" sz="2400" b="0" i="0" err="1"/>
              <a:t>matriks</a:t>
            </a:r>
            <a:r>
              <a:rPr lang="en-ID" sz="2400" b="0" i="0"/>
              <a:t> 5 × 5 </a:t>
            </a:r>
            <a:r>
              <a:rPr lang="en-ID" sz="2400" b="0" i="0" err="1"/>
              <a:t>sebagai</a:t>
            </a:r>
            <a:r>
              <a:rPr lang="en-ID" sz="2400" b="0" i="0"/>
              <a:t> </a:t>
            </a:r>
            <a:r>
              <a:rPr lang="en-ID" sz="2400" b="0" i="0" err="1"/>
              <a:t>berikut</a:t>
            </a:r>
            <a:r>
              <a:rPr lang="en-ID" sz="2400"/>
              <a:t>.</a:t>
            </a:r>
            <a:endParaRPr lang="en-US" sz="2400"/>
          </a:p>
        </p:txBody>
      </p:sp>
      <p:sp>
        <p:nvSpPr>
          <p:cNvPr id="8" name="Text Placeholder 9">
            <a:extLst>
              <a:ext uri="{FF2B5EF4-FFF2-40B4-BE49-F238E27FC236}">
                <a16:creationId xmlns:a16="http://schemas.microsoft.com/office/drawing/2014/main" id="{7919942D-FD65-446B-9FE4-F49E78674A50}"/>
              </a:ext>
            </a:extLst>
          </p:cNvPr>
          <p:cNvSpPr txBox="1">
            <a:spLocks/>
          </p:cNvSpPr>
          <p:nvPr/>
        </p:nvSpPr>
        <p:spPr>
          <a:xfrm>
            <a:off x="738910" y="3814915"/>
            <a:ext cx="10632842" cy="100633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C6175B9-7802-4FF3-B26D-E145FD07908D}"/>
                  </a:ext>
                </a:extLst>
              </p:cNvPr>
              <p:cNvSpPr txBox="1"/>
              <p:nvPr/>
            </p:nvSpPr>
            <p:spPr>
              <a:xfrm>
                <a:off x="4312786" y="2274629"/>
                <a:ext cx="2660072"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ID" i="1" smtClean="0">
                              <a:solidFill>
                                <a:srgbClr val="836967"/>
                              </a:solidFill>
                              <a:latin typeface="Cambria Math" panose="02040503050406030204" pitchFamily="18" charset="0"/>
                            </a:rPr>
                          </m:ctrlPr>
                        </m:dPr>
                        <m:e>
                          <m:m>
                            <m:mPr>
                              <m:plcHide m:val="on"/>
                              <m:mcs>
                                <m:mc>
                                  <m:mcPr>
                                    <m:count m:val="5"/>
                                    <m:mcJc m:val="center"/>
                                  </m:mcPr>
                                </m:mc>
                              </m:mcs>
                              <m:ctrlPr>
                                <a:rPr lang="en-ID" i="1">
                                  <a:solidFill>
                                    <a:srgbClr val="836967"/>
                                  </a:solidFill>
                                  <a:latin typeface="Cambria Math" panose="02040503050406030204" pitchFamily="18" charset="0"/>
                                </a:rPr>
                              </m:ctrlPr>
                            </m:mPr>
                            <m:mr>
                              <m:e>
                                <m:eqArr>
                                  <m:eqArrPr>
                                    <m:ctrlPr>
                                      <a:rPr lang="en-ID" i="1">
                                        <a:latin typeface="Cambria Math" panose="02040503050406030204" pitchFamily="18" charset="0"/>
                                      </a:rPr>
                                    </m:ctrlPr>
                                  </m:eqArrPr>
                                  <m:e>
                                    <m:r>
                                      <a:rPr lang="en-US" b="0" i="0" smtClean="0">
                                        <a:latin typeface="Cambria Math" panose="02040503050406030204" pitchFamily="18" charset="0"/>
                                      </a:rPr>
                                      <m:t>53</m:t>
                                    </m:r>
                                  </m:e>
                                  <m:e>
                                    <m:r>
                                      <a:rPr lang="en-US" b="0" i="1" smtClean="0">
                                        <a:latin typeface="Cambria Math" panose="02040503050406030204" pitchFamily="18" charset="0"/>
                                      </a:rPr>
                                      <m:t>64</m:t>
                                    </m:r>
                                  </m:e>
                                  <m:e>
                                    <m:r>
                                      <a:rPr lang="en-US" b="0" i="1" smtClean="0">
                                        <a:latin typeface="Cambria Math" panose="02040503050406030204" pitchFamily="18" charset="0"/>
                                      </a:rPr>
                                      <m:t>44</m:t>
                                    </m:r>
                                  </m:e>
                                  <m:e>
                                    <m:r>
                                      <a:rPr lang="en-US" b="0" i="1" smtClean="0">
                                        <a:latin typeface="Cambria Math" panose="02040503050406030204" pitchFamily="18" charset="0"/>
                                      </a:rPr>
                                      <m:t>55</m:t>
                                    </m:r>
                                  </m:e>
                                </m:eqArr>
                              </m:e>
                              <m:e>
                                <m:eqArr>
                                  <m:eqArrPr>
                                    <m:ctrlPr>
                                      <a:rPr lang="en-ID" i="1">
                                        <a:latin typeface="Cambria Math" panose="02040503050406030204" pitchFamily="18" charset="0"/>
                                      </a:rPr>
                                    </m:ctrlPr>
                                  </m:eqArrPr>
                                  <m:e>
                                    <m:r>
                                      <a:rPr lang="en-US" b="0" i="0" smtClean="0">
                                        <a:latin typeface="Cambria Math" panose="02040503050406030204" pitchFamily="18" charset="0"/>
                                      </a:rPr>
                                      <m:t>55</m:t>
                                    </m:r>
                                  </m:e>
                                  <m:e>
                                    <m:r>
                                      <a:rPr lang="en-US" b="0" i="1" smtClean="0">
                                        <a:latin typeface="Cambria Math" panose="02040503050406030204" pitchFamily="18" charset="0"/>
                                      </a:rPr>
                                      <m:t>59</m:t>
                                    </m:r>
                                  </m:e>
                                  <m:e>
                                    <m:r>
                                      <a:rPr lang="en-US" b="0" i="1" smtClean="0">
                                        <a:latin typeface="Cambria Math" panose="02040503050406030204" pitchFamily="18" charset="0"/>
                                      </a:rPr>
                                      <m:t>41</m:t>
                                    </m:r>
                                  </m:e>
                                  <m:e>
                                    <m:r>
                                      <a:rPr lang="en-US" b="0" i="1" smtClean="0">
                                        <a:latin typeface="Cambria Math" panose="02040503050406030204" pitchFamily="18" charset="0"/>
                                      </a:rPr>
                                      <m:t>52</m:t>
                                    </m:r>
                                  </m:e>
                                </m:eqArr>
                              </m:e>
                              <m:e>
                                <m:eqArr>
                                  <m:eqArrPr>
                                    <m:ctrlPr>
                                      <a:rPr lang="en-ID" i="1">
                                        <a:latin typeface="Cambria Math" panose="02040503050406030204" pitchFamily="18" charset="0"/>
                                      </a:rPr>
                                    </m:ctrlPr>
                                  </m:eqArrPr>
                                  <m:e>
                                    <m:r>
                                      <a:rPr lang="en-US" b="0" i="0" smtClean="0">
                                        <a:latin typeface="Cambria Math" panose="02040503050406030204" pitchFamily="18" charset="0"/>
                                      </a:rPr>
                                      <m:t>59</m:t>
                                    </m:r>
                                  </m:e>
                                  <m:e>
                                    <m:r>
                                      <a:rPr lang="en-US" b="0" i="1" smtClean="0">
                                        <a:latin typeface="Cambria Math" panose="02040503050406030204" pitchFamily="18" charset="0"/>
                                      </a:rPr>
                                      <m:t>60</m:t>
                                    </m:r>
                                  </m:e>
                                  <m:e>
                                    <m:r>
                                      <a:rPr lang="en-US" b="0" i="1" smtClean="0">
                                        <a:latin typeface="Cambria Math" panose="02040503050406030204" pitchFamily="18" charset="0"/>
                                      </a:rPr>
                                      <m:t>50</m:t>
                                    </m:r>
                                  </m:e>
                                  <m:e>
                                    <m:r>
                                      <a:rPr lang="en-US" b="0" i="1" smtClean="0">
                                        <a:latin typeface="Cambria Math" panose="02040503050406030204" pitchFamily="18" charset="0"/>
                                      </a:rPr>
                                      <m:t>62</m:t>
                                    </m:r>
                                  </m:e>
                                </m:eqArr>
                              </m:e>
                              <m:e>
                                <m:eqArr>
                                  <m:eqArrPr>
                                    <m:ctrlPr>
                                      <a:rPr lang="en-ID" i="1">
                                        <a:latin typeface="Cambria Math" panose="02040503050406030204" pitchFamily="18" charset="0"/>
                                      </a:rPr>
                                    </m:ctrlPr>
                                  </m:eqArrPr>
                                  <m:e>
                                    <m:r>
                                      <a:rPr lang="en-US" b="0" i="0" smtClean="0">
                                        <a:latin typeface="Cambria Math" panose="02040503050406030204" pitchFamily="18" charset="0"/>
                                      </a:rPr>
                                      <m:t>48</m:t>
                                    </m:r>
                                  </m:e>
                                  <m:e>
                                    <m:r>
                                      <a:rPr lang="en-US" b="0" i="1" smtClean="0">
                                        <a:latin typeface="Cambria Math" panose="02040503050406030204" pitchFamily="18" charset="0"/>
                                      </a:rPr>
                                      <m:t>57</m:t>
                                    </m:r>
                                  </m:e>
                                  <m:e>
                                    <m:r>
                                      <a:rPr lang="en-US" b="0" i="1" smtClean="0">
                                        <a:latin typeface="Cambria Math" panose="02040503050406030204" pitchFamily="18" charset="0"/>
                                      </a:rPr>
                                      <m:t>44</m:t>
                                    </m:r>
                                  </m:e>
                                  <m:e>
                                    <m:r>
                                      <a:rPr lang="en-US" b="0" i="1" smtClean="0">
                                        <a:latin typeface="Cambria Math" panose="02040503050406030204" pitchFamily="18" charset="0"/>
                                      </a:rPr>
                                      <m:t>45</m:t>
                                    </m:r>
                                  </m:e>
                                </m:eqArr>
                              </m:e>
                              <m:e>
                                <m:eqArr>
                                  <m:eqArrPr>
                                    <m:ctrlPr>
                                      <a:rPr lang="en-ID" i="1">
                                        <a:latin typeface="Cambria Math" panose="02040503050406030204" pitchFamily="18" charset="0"/>
                                      </a:rPr>
                                    </m:ctrlPr>
                                  </m:eqArrPr>
                                  <m:e>
                                    <m:r>
                                      <a:rPr lang="en-US" b="0" i="0" smtClean="0">
                                        <a:latin typeface="Cambria Math" panose="02040503050406030204" pitchFamily="18" charset="0"/>
                                      </a:rPr>
                                      <m:t>43</m:t>
                                    </m:r>
                                  </m:e>
                                  <m:e>
                                    <m:r>
                                      <a:rPr lang="en-US" b="0" i="1" smtClean="0">
                                        <a:latin typeface="Cambria Math" panose="02040503050406030204" pitchFamily="18" charset="0"/>
                                      </a:rPr>
                                      <m:t>65</m:t>
                                    </m:r>
                                  </m:e>
                                  <m:e>
                                    <m:r>
                                      <a:rPr lang="en-US" b="0" i="1" smtClean="0">
                                        <a:latin typeface="Cambria Math" panose="02040503050406030204" pitchFamily="18" charset="0"/>
                                      </a:rPr>
                                      <m:t>44</m:t>
                                    </m:r>
                                  </m:e>
                                  <m:e>
                                    <m:r>
                                      <a:rPr lang="en-US" b="0" i="1" smtClean="0">
                                        <a:latin typeface="Cambria Math" panose="02040503050406030204" pitchFamily="18" charset="0"/>
                                      </a:rPr>
                                      <m:t>26</m:t>
                                    </m:r>
                                  </m:e>
                                </m:eqArr>
                              </m:e>
                            </m:mr>
                            <m:mr>
                              <m:e>
                                <m:r>
                                  <a:rPr lang="en-US" b="0" i="0" smtClean="0">
                                    <a:latin typeface="Cambria Math" panose="02040503050406030204" pitchFamily="18" charset="0"/>
                                  </a:rPr>
                                  <m:t>51</m:t>
                                </m:r>
                              </m:e>
                              <m:e>
                                <m:r>
                                  <a:rPr lang="en-US" b="0" i="0" smtClean="0">
                                    <a:latin typeface="Cambria Math" panose="02040503050406030204" pitchFamily="18" charset="0"/>
                                  </a:rPr>
                                  <m:t>4</m:t>
                                </m:r>
                                <m:r>
                                  <a:rPr lang="en-ID" i="0">
                                    <a:latin typeface="Cambria Math" panose="02040503050406030204" pitchFamily="18" charset="0"/>
                                  </a:rPr>
                                  <m:t>3</m:t>
                                </m:r>
                              </m:e>
                              <m:e>
                                <m:r>
                                  <a:rPr lang="en-US" b="0" i="0" smtClean="0">
                                    <a:latin typeface="Cambria Math" panose="02040503050406030204" pitchFamily="18" charset="0"/>
                                  </a:rPr>
                                  <m:t>55</m:t>
                                </m:r>
                              </m:e>
                              <m:e>
                                <m:r>
                                  <a:rPr lang="en-ID" i="0">
                                    <a:latin typeface="Cambria Math" panose="02040503050406030204" pitchFamily="18" charset="0"/>
                                  </a:rPr>
                                  <m:t>5</m:t>
                                </m:r>
                                <m:r>
                                  <a:rPr lang="en-US" b="0" i="0" smtClean="0">
                                    <a:latin typeface="Cambria Math" panose="02040503050406030204" pitchFamily="18" charset="0"/>
                                  </a:rPr>
                                  <m:t>0</m:t>
                                </m:r>
                              </m:e>
                              <m:e>
                                <m:r>
                                  <a:rPr lang="en-US" b="0" i="0" smtClean="0">
                                    <a:latin typeface="Cambria Math" panose="02040503050406030204" pitchFamily="18" charset="0"/>
                                  </a:rPr>
                                  <m:t>47</m:t>
                                </m:r>
                              </m:e>
                            </m:mr>
                          </m:m>
                        </m:e>
                      </m:d>
                    </m:oMath>
                  </m:oMathPara>
                </a14:m>
                <a:endParaRPr lang="en-ID"/>
              </a:p>
            </p:txBody>
          </p:sp>
        </mc:Choice>
        <mc:Fallback>
          <p:sp>
            <p:nvSpPr>
              <p:cNvPr id="9" name="TextBox 8">
                <a:extLst>
                  <a:ext uri="{FF2B5EF4-FFF2-40B4-BE49-F238E27FC236}">
                    <a16:creationId xmlns:a16="http://schemas.microsoft.com/office/drawing/2014/main" id="{7C6175B9-7802-4FF3-B26D-E145FD07908D}"/>
                  </a:ext>
                </a:extLst>
              </p:cNvPr>
              <p:cNvSpPr txBox="1">
                <a:spLocks noRot="1" noChangeAspect="1" noMove="1" noResize="1" noEditPoints="1" noAdjustHandles="1" noChangeArrowheads="1" noChangeShapeType="1" noTextEdit="1"/>
              </p:cNvSpPr>
              <p:nvPr/>
            </p:nvSpPr>
            <p:spPr>
              <a:xfrm>
                <a:off x="4312786" y="2274629"/>
                <a:ext cx="2660072" cy="13150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52FB9B8-533A-4484-9035-7E2D3282F13E}"/>
                  </a:ext>
                </a:extLst>
              </p:cNvPr>
              <p:cNvSpPr txBox="1"/>
              <p:nvPr/>
            </p:nvSpPr>
            <p:spPr>
              <a:xfrm>
                <a:off x="400738" y="3743649"/>
                <a:ext cx="5865986" cy="2020553"/>
              </a:xfrm>
              <a:prstGeom prst="rect">
                <a:avLst/>
              </a:prstGeom>
              <a:noFill/>
            </p:spPr>
            <p:txBody>
              <a:bodyPr wrap="square" rtlCol="0">
                <a:spAutoFit/>
              </a:bodyPr>
              <a:lstStyle/>
              <a:p>
                <a:r>
                  <a:rPr lang="en-US" sz="2000" err="1"/>
                  <a:t>Hitung</a:t>
                </a:r>
                <a:r>
                  <a:rPr lang="en-US" sz="2000"/>
                  <a:t> </a:t>
                </a:r>
                <a:r>
                  <a:rPr lang="en-US" sz="2000" err="1"/>
                  <a:t>Transformasi</a:t>
                </a:r>
                <a:r>
                  <a:rPr lang="en-US" sz="2000"/>
                  <a:t> Fourier pada </a:t>
                </a:r>
                <a:r>
                  <a:rPr lang="en-US" sz="2000" err="1"/>
                  <a:t>setiap</a:t>
                </a:r>
                <a:r>
                  <a:rPr lang="en-US" sz="2000"/>
                  <a:t> </a:t>
                </a:r>
                <a:r>
                  <a:rPr lang="en-US" sz="2000" err="1"/>
                  <a:t>entri</a:t>
                </a:r>
                <a:r>
                  <a:rPr lang="en-US" sz="2000"/>
                  <a:t> </a:t>
                </a:r>
                <a:r>
                  <a:rPr lang="en-US" sz="2000" err="1"/>
                  <a:t>matriks</a:t>
                </a:r>
                <a:endParaRPr lang="en-US" sz="2000"/>
              </a:p>
              <a:p>
                <a:r>
                  <a:rPr lang="en-ID" sz="2000"/>
                  <a:t>F(1,1)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53</m:t>
                    </m:r>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cos</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e>
                                </m:d>
                              </m:e>
                            </m:d>
                          </m:e>
                        </m:func>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sin</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e>
                                </m:d>
                              </m:e>
                            </m:d>
                          </m:e>
                        </m:func>
                      </m:e>
                    </m:d>
                  </m:oMath>
                </a14:m>
                <a:r>
                  <a:rPr lang="en-ID" sz="2000"/>
                  <a:t> </a:t>
                </a:r>
              </a:p>
              <a:p>
                <a:r>
                  <a:rPr lang="en-US" sz="2000" b="0"/>
                  <a:t>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53</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cos</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5</m:t>
                                    </m:r>
                                  </m:den>
                                </m:f>
                              </m:e>
                            </m:d>
                          </m:e>
                        </m:func>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5</m:t>
                                    </m:r>
                                  </m:den>
                                </m:f>
                              </m:e>
                            </m:d>
                          </m:e>
                        </m:func>
                      </m:e>
                    </m:d>
                  </m:oMath>
                </a14:m>
                <a:r>
                  <a:rPr lang="en-US" sz="2000" b="0" i="1">
                    <a:latin typeface="Cambria Math" panose="02040503050406030204" pitchFamily="18" charset="0"/>
                    <a:ea typeface="Cambria Math" panose="02040503050406030204" pitchFamily="18" charset="0"/>
                  </a:rPr>
                  <a:t> </a:t>
                </a:r>
              </a:p>
              <a:p>
                <a:r>
                  <a:rPr lang="en-US" sz="2000" b="0"/>
                  <a:t>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53</m:t>
                    </m:r>
                    <m:r>
                      <a:rPr lang="en-US" sz="2000" b="0" i="1" smtClean="0">
                        <a:latin typeface="Cambria Math" panose="02040503050406030204" pitchFamily="18" charset="0"/>
                        <a:ea typeface="Cambria Math" panose="02040503050406030204" pitchFamily="18" charset="0"/>
                      </a:rPr>
                      <m:t>∙(−0.8090−0.5877)</m:t>
                    </m:r>
                  </m:oMath>
                </a14:m>
                <a:r>
                  <a:rPr lang="en-ID" sz="2000"/>
                  <a:t> 	</a:t>
                </a:r>
              </a:p>
              <a:p>
                <a:r>
                  <a:rPr lang="en-US" sz="2000"/>
                  <a:t>	</a:t>
                </a:r>
                <a14:m>
                  <m:oMath xmlns:m="http://schemas.openxmlformats.org/officeDocument/2006/math">
                    <m:r>
                      <a:rPr lang="en-US" sz="2000">
                        <a:latin typeface="Cambria Math" panose="02040503050406030204" pitchFamily="18" charset="0"/>
                      </a:rPr>
                      <m:t>=</m:t>
                    </m:r>
                    <m:r>
                      <a:rPr lang="en-US" sz="2000" b="0" i="1" smtClean="0">
                        <a:latin typeface="Cambria Math" panose="02040503050406030204" pitchFamily="18" charset="0"/>
                      </a:rPr>
                      <m:t>−74.0251</m:t>
                    </m:r>
                  </m:oMath>
                </a14:m>
                <a:r>
                  <a:rPr lang="en-ID" sz="2000"/>
                  <a:t> </a:t>
                </a:r>
              </a:p>
            </p:txBody>
          </p:sp>
        </mc:Choice>
        <mc:Fallback>
          <p:sp>
            <p:nvSpPr>
              <p:cNvPr id="10" name="TextBox 9">
                <a:extLst>
                  <a:ext uri="{FF2B5EF4-FFF2-40B4-BE49-F238E27FC236}">
                    <a16:creationId xmlns:a16="http://schemas.microsoft.com/office/drawing/2014/main" id="{B52FB9B8-533A-4484-9035-7E2D3282F13E}"/>
                  </a:ext>
                </a:extLst>
              </p:cNvPr>
              <p:cNvSpPr txBox="1">
                <a:spLocks noRot="1" noChangeAspect="1" noMove="1" noResize="1" noEditPoints="1" noAdjustHandles="1" noChangeArrowheads="1" noChangeShapeType="1" noTextEdit="1"/>
              </p:cNvSpPr>
              <p:nvPr/>
            </p:nvSpPr>
            <p:spPr>
              <a:xfrm>
                <a:off x="400738" y="3743649"/>
                <a:ext cx="5865986" cy="2020553"/>
              </a:xfrm>
              <a:prstGeom prst="rect">
                <a:avLst/>
              </a:prstGeom>
              <a:blipFill>
                <a:blip r:embed="rId4"/>
                <a:stretch>
                  <a:fillRect l="-1143" t="-15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20B8032-04AA-463D-87EC-9D2CF63B47AB}"/>
                  </a:ext>
                </a:extLst>
              </p:cNvPr>
              <p:cNvSpPr txBox="1"/>
              <p:nvPr/>
            </p:nvSpPr>
            <p:spPr>
              <a:xfrm>
                <a:off x="6266724" y="4072211"/>
                <a:ext cx="6096000" cy="1712777"/>
              </a:xfrm>
              <a:prstGeom prst="rect">
                <a:avLst/>
              </a:prstGeom>
              <a:noFill/>
            </p:spPr>
            <p:txBody>
              <a:bodyPr wrap="square">
                <a:spAutoFit/>
              </a:bodyPr>
              <a:lstStyle/>
              <a:p>
                <a:r>
                  <a:rPr lang="en-ID" sz="2000"/>
                  <a:t>F(1,2)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m:t>
                    </m:r>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cos</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num>
                                      <m:den>
                                        <m:r>
                                          <a:rPr lang="en-US" sz="2000" i="1">
                                            <a:latin typeface="Cambria Math" panose="02040503050406030204" pitchFamily="18" charset="0"/>
                                            <a:ea typeface="Cambria Math" panose="02040503050406030204" pitchFamily="18" charset="0"/>
                                          </a:rPr>
                                          <m:t>5</m:t>
                                        </m:r>
                                      </m:den>
                                    </m:f>
                                  </m:e>
                                </m:d>
                              </m:e>
                            </m:d>
                          </m:e>
                        </m:func>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sin</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num>
                                      <m:den>
                                        <m:r>
                                          <a:rPr lang="en-US" sz="2000" i="1">
                                            <a:latin typeface="Cambria Math" panose="02040503050406030204" pitchFamily="18" charset="0"/>
                                            <a:ea typeface="Cambria Math" panose="02040503050406030204" pitchFamily="18" charset="0"/>
                                          </a:rPr>
                                          <m:t>5</m:t>
                                        </m:r>
                                      </m:den>
                                    </m:f>
                                  </m:e>
                                </m:d>
                              </m:e>
                            </m:d>
                          </m:e>
                        </m:func>
                      </m:e>
                    </m:d>
                  </m:oMath>
                </a14:m>
                <a:r>
                  <a:rPr lang="en-ID" sz="2000"/>
                  <a:t> </a:t>
                </a:r>
              </a:p>
              <a:p>
                <a:r>
                  <a:rPr lang="en-US" sz="2000" b="0"/>
                  <a:t>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cos</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5</m:t>
                                    </m:r>
                                  </m:den>
                                </m:f>
                              </m:e>
                            </m:d>
                          </m:e>
                        </m:func>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5</m:t>
                                    </m:r>
                                  </m:den>
                                </m:f>
                              </m:e>
                            </m:d>
                          </m:e>
                        </m:func>
                      </m:e>
                    </m:d>
                  </m:oMath>
                </a14:m>
                <a:r>
                  <a:rPr lang="en-US" sz="2000" b="0" i="1">
                    <a:latin typeface="Cambria Math" panose="02040503050406030204" pitchFamily="18" charset="0"/>
                    <a:ea typeface="Cambria Math" panose="02040503050406030204" pitchFamily="18" charset="0"/>
                  </a:rPr>
                  <a:t> </a:t>
                </a:r>
              </a:p>
              <a:p>
                <a:r>
                  <a:rPr lang="en-US" sz="2000" b="0"/>
                  <a:t>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m:t>
                    </m:r>
                    <m:r>
                      <a:rPr lang="en-US" sz="2000" b="0" i="1" smtClean="0">
                        <a:latin typeface="Cambria Math" panose="02040503050406030204" pitchFamily="18" charset="0"/>
                        <a:ea typeface="Cambria Math" panose="02040503050406030204" pitchFamily="18" charset="0"/>
                      </a:rPr>
                      <m:t>∙(−0.8090−0.5877)</m:t>
                    </m:r>
                  </m:oMath>
                </a14:m>
                <a:r>
                  <a:rPr lang="en-ID" sz="2000"/>
                  <a:t> 	</a:t>
                </a:r>
              </a:p>
              <a:p>
                <a:r>
                  <a:rPr lang="en-US" sz="2000" b="0"/>
                  <a:t>	</a:t>
                </a:r>
                <a14:m>
                  <m:oMath xmlns:m="http://schemas.openxmlformats.org/officeDocument/2006/math">
                    <m:r>
                      <a:rPr lang="en-US" sz="2000" b="0" i="1" smtClean="0">
                        <a:latin typeface="Cambria Math" panose="02040503050406030204" pitchFamily="18" charset="0"/>
                      </a:rPr>
                      <m:t>=−12.1715</m:t>
                    </m:r>
                  </m:oMath>
                </a14:m>
                <a:r>
                  <a:rPr lang="en-ID" sz="2000"/>
                  <a:t> </a:t>
                </a:r>
              </a:p>
            </p:txBody>
          </p:sp>
        </mc:Choice>
        <mc:Fallback>
          <p:sp>
            <p:nvSpPr>
              <p:cNvPr id="12" name="TextBox 11">
                <a:extLst>
                  <a:ext uri="{FF2B5EF4-FFF2-40B4-BE49-F238E27FC236}">
                    <a16:creationId xmlns:a16="http://schemas.microsoft.com/office/drawing/2014/main" id="{320B8032-04AA-463D-87EC-9D2CF63B47AB}"/>
                  </a:ext>
                </a:extLst>
              </p:cNvPr>
              <p:cNvSpPr txBox="1">
                <a:spLocks noRot="1" noChangeAspect="1" noMove="1" noResize="1" noEditPoints="1" noAdjustHandles="1" noChangeArrowheads="1" noChangeShapeType="1" noTextEdit="1"/>
              </p:cNvSpPr>
              <p:nvPr/>
            </p:nvSpPr>
            <p:spPr>
              <a:xfrm>
                <a:off x="6266724" y="4072211"/>
                <a:ext cx="6096000" cy="1712777"/>
              </a:xfrm>
              <a:prstGeom prst="rect">
                <a:avLst/>
              </a:prstGeom>
              <a:blipFill>
                <a:blip r:embed="rId5"/>
                <a:stretch>
                  <a:fillRect l="-1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369EF62-DFCD-4E1D-AEDB-7DAF4F648D0C}"/>
              </a:ext>
            </a:extLst>
          </p:cNvPr>
          <p:cNvSpPr txBox="1"/>
          <p:nvPr/>
        </p:nvSpPr>
        <p:spPr>
          <a:xfrm>
            <a:off x="646545" y="5805775"/>
            <a:ext cx="7111107" cy="461665"/>
          </a:xfrm>
          <a:prstGeom prst="rect">
            <a:avLst/>
          </a:prstGeom>
          <a:noFill/>
        </p:spPr>
        <p:txBody>
          <a:bodyPr wrap="square" rtlCol="0">
            <a:spAutoFit/>
          </a:bodyPr>
          <a:lstStyle/>
          <a:p>
            <a:r>
              <a:rPr lang="en-US" sz="2400" err="1"/>
              <a:t>Lakukan</a:t>
            </a:r>
            <a:r>
              <a:rPr lang="en-US" sz="2400"/>
              <a:t> </a:t>
            </a:r>
            <a:r>
              <a:rPr lang="en-US" sz="2400" err="1"/>
              <a:t>perhitungan</a:t>
            </a:r>
            <a:r>
              <a:rPr lang="en-US" sz="2400"/>
              <a:t> yang </a:t>
            </a:r>
            <a:r>
              <a:rPr lang="en-US" sz="2400" err="1"/>
              <a:t>sama</a:t>
            </a:r>
            <a:r>
              <a:rPr lang="en-US" sz="2400"/>
              <a:t> </a:t>
            </a:r>
            <a:r>
              <a:rPr lang="en-US" sz="2400" err="1"/>
              <a:t>hingga</a:t>
            </a:r>
            <a:r>
              <a:rPr lang="en-US" sz="2400"/>
              <a:t> F(5,5)</a:t>
            </a:r>
            <a:endParaRPr lang="en-ID" sz="2400"/>
          </a:p>
        </p:txBody>
      </p:sp>
      <p:sp>
        <p:nvSpPr>
          <p:cNvPr id="2" name="TextBox 1">
            <a:extLst>
              <a:ext uri="{FF2B5EF4-FFF2-40B4-BE49-F238E27FC236}">
                <a16:creationId xmlns:a16="http://schemas.microsoft.com/office/drawing/2014/main" id="{37D90F52-C570-42F1-9A6D-8EE6BF186F28}"/>
              </a:ext>
            </a:extLst>
          </p:cNvPr>
          <p:cNvSpPr txBox="1"/>
          <p:nvPr/>
        </p:nvSpPr>
        <p:spPr>
          <a:xfrm>
            <a:off x="10774227" y="2709205"/>
            <a:ext cx="832409" cy="461665"/>
          </a:xfrm>
          <a:prstGeom prst="rect">
            <a:avLst/>
          </a:prstGeom>
          <a:noFill/>
        </p:spPr>
        <p:txBody>
          <a:bodyPr wrap="square" rtlCol="0">
            <a:spAutoFit/>
          </a:bodyPr>
          <a:lstStyle/>
          <a:p>
            <a:pPr algn="ctr"/>
            <a:r>
              <a:rPr lang="en-US" sz="2400"/>
              <a:t>(5.1)</a:t>
            </a:r>
            <a:endParaRPr lang="en-ID" sz="2400"/>
          </a:p>
        </p:txBody>
      </p:sp>
      <p:sp>
        <p:nvSpPr>
          <p:cNvPr id="11" name="Slide Number Placeholder 3">
            <a:extLst>
              <a:ext uri="{FF2B5EF4-FFF2-40B4-BE49-F238E27FC236}">
                <a16:creationId xmlns:a16="http://schemas.microsoft.com/office/drawing/2014/main" id="{FB62EB31-820B-4B8F-A53E-1600390F2BEA}"/>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//32</a:t>
            </a:r>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1BD733-CA85-486F-9598-5E86D3C24B88}"/>
              </a:ext>
            </a:extLst>
          </p:cNvPr>
          <p:cNvSpPr txBox="1"/>
          <p:nvPr/>
        </p:nvSpPr>
        <p:spPr>
          <a:xfrm>
            <a:off x="330109" y="4274657"/>
            <a:ext cx="11475203" cy="707886"/>
          </a:xfrm>
          <a:prstGeom prst="rect">
            <a:avLst/>
          </a:prstGeom>
          <a:noFill/>
        </p:spPr>
        <p:txBody>
          <a:bodyPr wrap="square" rtlCol="0">
            <a:spAutoFit/>
          </a:bodyPr>
          <a:lstStyle/>
          <a:p>
            <a:r>
              <a:rPr lang="en-US" sz="2000" err="1"/>
              <a:t>Kemudian</a:t>
            </a:r>
            <a:r>
              <a:rPr lang="en-US" sz="2000"/>
              <a:t>, </a:t>
            </a:r>
            <a:r>
              <a:rPr lang="en-US" sz="2000" err="1"/>
              <a:t>entri-entri</a:t>
            </a:r>
            <a:r>
              <a:rPr lang="en-US" sz="2000"/>
              <a:t> yang </a:t>
            </a:r>
            <a:r>
              <a:rPr lang="en-US" sz="2000" err="1"/>
              <a:t>bernilai</a:t>
            </a:r>
            <a:r>
              <a:rPr lang="en-US" sz="2000"/>
              <a:t> </a:t>
            </a:r>
            <a:r>
              <a:rPr lang="en-US" sz="2000" err="1"/>
              <a:t>negatf</a:t>
            </a:r>
            <a:r>
              <a:rPr lang="en-US" sz="2000"/>
              <a:t> </a:t>
            </a:r>
            <a:r>
              <a:rPr lang="en-US" sz="2000" err="1"/>
              <a:t>diubah</a:t>
            </a:r>
            <a:r>
              <a:rPr lang="en-US" sz="2000"/>
              <a:t> </a:t>
            </a:r>
            <a:r>
              <a:rPr lang="en-US" sz="2000" err="1"/>
              <a:t>menjadi</a:t>
            </a:r>
            <a:r>
              <a:rPr lang="en-US" sz="2000"/>
              <a:t> </a:t>
            </a:r>
            <a:r>
              <a:rPr lang="en-US" sz="2000" err="1"/>
              <a:t>nol</a:t>
            </a:r>
            <a:r>
              <a:rPr lang="en-US" sz="2000"/>
              <a:t> dan yang </a:t>
            </a:r>
            <a:r>
              <a:rPr lang="en-US" sz="2000" err="1"/>
              <a:t>berbentuk</a:t>
            </a:r>
            <a:r>
              <a:rPr lang="en-US" sz="2000"/>
              <a:t> </a:t>
            </a:r>
            <a:r>
              <a:rPr lang="en-US" sz="2000" err="1"/>
              <a:t>desimal</a:t>
            </a:r>
            <a:r>
              <a:rPr lang="en-US" sz="2000"/>
              <a:t> </a:t>
            </a:r>
            <a:r>
              <a:rPr lang="en-US" sz="2000" err="1"/>
              <a:t>dibulatkan</a:t>
            </a:r>
            <a:r>
              <a:rPr lang="en-US" sz="2000"/>
              <a:t>. </a:t>
            </a:r>
            <a:r>
              <a:rPr lang="en-US" sz="2000" err="1"/>
              <a:t>Sehingga</a:t>
            </a:r>
            <a:r>
              <a:rPr lang="en-US" sz="2000"/>
              <a:t> </a:t>
            </a:r>
            <a:r>
              <a:rPr lang="en-US" sz="2000" err="1"/>
              <a:t>didapatkan</a:t>
            </a:r>
            <a:endParaRPr lang="en-ID" sz="200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F0DD98-99A0-479C-AD5A-76F3C76A191E}"/>
                  </a:ext>
                </a:extLst>
              </p:cNvPr>
              <p:cNvSpPr txBox="1"/>
              <p:nvPr/>
            </p:nvSpPr>
            <p:spPr>
              <a:xfrm>
                <a:off x="330108" y="4982543"/>
                <a:ext cx="11475203" cy="155343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ID" sz="2000" i="1" smtClean="0">
                              <a:solidFill>
                                <a:srgbClr val="836967"/>
                              </a:solidFill>
                              <a:latin typeface="Cambria Math" panose="02040503050406030204" pitchFamily="18" charset="0"/>
                            </a:rPr>
                          </m:ctrlPr>
                        </m:dPr>
                        <m:e>
                          <m:m>
                            <m:mPr>
                              <m:plcHide m:val="on"/>
                              <m:mcs>
                                <m:mc>
                                  <m:mcPr>
                                    <m:count m:val="5"/>
                                    <m:mcJc m:val="center"/>
                                  </m:mcPr>
                                </m:mc>
                              </m:mcs>
                              <m:ctrlPr>
                                <a:rPr lang="en-ID" sz="2000" i="1">
                                  <a:solidFill>
                                    <a:srgbClr val="836967"/>
                                  </a:solidFill>
                                  <a:latin typeface="Cambria Math" panose="02040503050406030204" pitchFamily="18" charset="0"/>
                                </a:rPr>
                              </m:ctrlPr>
                            </m:mPr>
                            <m:mr>
                              <m:e>
                                <m:eqArr>
                                  <m:eqArrPr>
                                    <m:ctrlPr>
                                      <a:rPr lang="en-ID" sz="2000" i="1">
                                        <a:latin typeface="Cambria Math" panose="02040503050406030204" pitchFamily="18" charset="0"/>
                                      </a:rPr>
                                    </m:ctrlPr>
                                  </m:eqArrPr>
                                  <m:e>
                                    <m:r>
                                      <a:rPr lang="en-US" sz="2000" b="0" i="0"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74</m:t>
                                    </m:r>
                                  </m:e>
                                  <m:e>
                                    <m:r>
                                      <a:rPr lang="en-US" sz="2000" b="0" i="1" smtClean="0">
                                        <a:latin typeface="Cambria Math" panose="02040503050406030204" pitchFamily="18" charset="0"/>
                                      </a:rPr>
                                      <m:t>48</m:t>
                                    </m:r>
                                  </m:e>
                                </m:eqArr>
                              </m:e>
                              <m:e>
                                <m:eqArr>
                                  <m:eqArrPr>
                                    <m:ctrlPr>
                                      <a:rPr lang="en-ID" sz="2000" i="1">
                                        <a:latin typeface="Cambria Math" panose="02040503050406030204" pitchFamily="18" charset="0"/>
                                      </a:rPr>
                                    </m:ctrlPr>
                                  </m:eqArrPr>
                                  <m:e>
                                    <m:r>
                                      <a:rPr lang="en-US" sz="2000" b="0" i="0" smtClean="0">
                                        <a:latin typeface="Cambria Math" panose="02040503050406030204" pitchFamily="18" charset="0"/>
                                      </a:rPr>
                                      <m:t>0</m:t>
                                    </m:r>
                                  </m:e>
                                  <m:e>
                                    <m:r>
                                      <a:rPr lang="en-US" sz="2000" b="0" i="1" smtClean="0">
                                        <a:latin typeface="Cambria Math" panose="02040503050406030204" pitchFamily="18" charset="0"/>
                                      </a:rPr>
                                      <m:t>74</m:t>
                                    </m:r>
                                  </m:e>
                                  <m:e>
                                    <m:r>
                                      <a:rPr lang="en-US" sz="2000" b="0" i="1" smtClean="0">
                                        <a:latin typeface="Cambria Math" panose="02040503050406030204" pitchFamily="18" charset="0"/>
                                      </a:rPr>
                                      <m:t>60</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0" i="0" smtClean="0">
                                        <a:latin typeface="Cambria Math" panose="02040503050406030204" pitchFamily="18" charset="0"/>
                                      </a:rPr>
                                      <m:t>5</m:t>
                                    </m:r>
                                    <m:r>
                                      <a:rPr lang="en-US" sz="2000" b="0" i="1" smtClean="0">
                                        <a:latin typeface="Cambria Math" panose="02040503050406030204" pitchFamily="18" charset="0"/>
                                      </a:rPr>
                                      <m:t>5</m:t>
                                    </m:r>
                                  </m:e>
                                  <m:e>
                                    <m:r>
                                      <a:rPr lang="en-US" sz="2000" b="0" i="1" smtClean="0">
                                        <a:latin typeface="Cambria Math" panose="02040503050406030204" pitchFamily="18" charset="0"/>
                                      </a:rPr>
                                      <m:t>41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0" i="0" smtClean="0">
                                        <a:latin typeface="Cambria Math" panose="02040503050406030204" pitchFamily="18" charset="0"/>
                                      </a:rPr>
                                      <m:t>55</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63</m:t>
                                    </m:r>
                                  </m:e>
                                </m:eqArr>
                              </m:e>
                            </m:mr>
                            <m:mr>
                              <m:e>
                                <m:r>
                                  <a:rPr lang="en-US" sz="2000" b="0" i="0" smtClean="0">
                                    <a:latin typeface="Cambria Math" panose="02040503050406030204" pitchFamily="18" charset="0"/>
                                  </a:rPr>
                                  <m:t>0</m:t>
                                </m:r>
                              </m:e>
                              <m:e>
                                <m:r>
                                  <a:rPr lang="en-US" sz="2000" b="0" i="0" smtClean="0">
                                    <a:latin typeface="Cambria Math" panose="02040503050406030204" pitchFamily="18" charset="0"/>
                                  </a:rPr>
                                  <m:t>0</m:t>
                                </m:r>
                              </m:e>
                              <m:e>
                                <m:r>
                                  <a:rPr lang="en-US" sz="2000" b="0" i="0" smtClean="0">
                                    <a:latin typeface="Cambria Math" panose="02040503050406030204" pitchFamily="18" charset="0"/>
                                  </a:rPr>
                                  <m:t>0</m:t>
                                </m:r>
                              </m:e>
                              <m:e>
                                <m:r>
                                  <a:rPr lang="en-US" sz="2000" b="0" i="0" smtClean="0">
                                    <a:latin typeface="Cambria Math" panose="02040503050406030204" pitchFamily="18" charset="0"/>
                                  </a:rPr>
                                  <m:t>33</m:t>
                                </m:r>
                              </m:e>
                              <m:e>
                                <m:r>
                                  <a:rPr lang="en-US" sz="2000" b="0" i="0" smtClean="0">
                                    <a:latin typeface="Cambria Math" panose="02040503050406030204" pitchFamily="18" charset="0"/>
                                  </a:rPr>
                                  <m:t>47</m:t>
                                </m:r>
                              </m:e>
                            </m:mr>
                          </m:m>
                        </m:e>
                      </m:d>
                    </m:oMath>
                  </m:oMathPara>
                </a14:m>
                <a:endParaRPr lang="en-ID" sz="2400"/>
              </a:p>
            </p:txBody>
          </p:sp>
        </mc:Choice>
        <mc:Fallback>
          <p:sp>
            <p:nvSpPr>
              <p:cNvPr id="6" name="TextBox 5">
                <a:extLst>
                  <a:ext uri="{FF2B5EF4-FFF2-40B4-BE49-F238E27FC236}">
                    <a16:creationId xmlns:a16="http://schemas.microsoft.com/office/drawing/2014/main" id="{BAF0DD98-99A0-479C-AD5A-76F3C76A191E}"/>
                  </a:ext>
                </a:extLst>
              </p:cNvPr>
              <p:cNvSpPr txBox="1">
                <a:spLocks noRot="1" noChangeAspect="1" noMove="1" noResize="1" noEditPoints="1" noAdjustHandles="1" noChangeArrowheads="1" noChangeShapeType="1" noTextEdit="1"/>
              </p:cNvSpPr>
              <p:nvPr/>
            </p:nvSpPr>
            <p:spPr>
              <a:xfrm>
                <a:off x="330108" y="4982543"/>
                <a:ext cx="11475203" cy="15534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ED68B0-0BC8-4994-BE8D-211187BCB7D2}"/>
                  </a:ext>
                </a:extLst>
              </p:cNvPr>
              <p:cNvSpPr txBox="1"/>
              <p:nvPr/>
            </p:nvSpPr>
            <p:spPr>
              <a:xfrm>
                <a:off x="261283" y="2269917"/>
                <a:ext cx="11544030" cy="184576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ID" sz="2400" i="1" smtClean="0">
                              <a:solidFill>
                                <a:srgbClr val="836967"/>
                              </a:solidFill>
                              <a:latin typeface="Cambria Math" panose="02040503050406030204" pitchFamily="18" charset="0"/>
                            </a:rPr>
                          </m:ctrlPr>
                        </m:dPr>
                        <m:e>
                          <m:m>
                            <m:mPr>
                              <m:plcHide m:val="on"/>
                              <m:mcs>
                                <m:mc>
                                  <m:mcPr>
                                    <m:count m:val="5"/>
                                    <m:mcJc m:val="center"/>
                                  </m:mcPr>
                                </m:mc>
                              </m:mcs>
                              <m:ctrlPr>
                                <a:rPr lang="en-ID" sz="2400" i="1">
                                  <a:solidFill>
                                    <a:srgbClr val="836967"/>
                                  </a:solidFill>
                                  <a:latin typeface="Cambria Math" panose="02040503050406030204" pitchFamily="18" charset="0"/>
                                </a:rPr>
                              </m:ctrlPr>
                            </m:mPr>
                            <m:mr>
                              <m:e>
                                <m:eqArr>
                                  <m:eqArrPr>
                                    <m:ctrlPr>
                                      <a:rPr lang="en-ID" sz="2400" i="1">
                                        <a:latin typeface="Cambria Math" panose="02040503050406030204" pitchFamily="18" charset="0"/>
                                      </a:rPr>
                                    </m:ctrlPr>
                                  </m:eqArrPr>
                                  <m:e>
                                    <m:r>
                                      <a:rPr lang="en-US" sz="2400" b="0" i="0" smtClean="0">
                                        <a:latin typeface="Cambria Math" panose="02040503050406030204" pitchFamily="18" charset="0"/>
                                      </a:rPr>
                                      <m:t>−74.0251</m:t>
                                    </m:r>
                                  </m:e>
                                  <m:e>
                                    <m:r>
                                      <a:rPr lang="en-US" sz="2400" b="0" i="1" smtClean="0">
                                        <a:latin typeface="Cambria Math" panose="02040503050406030204" pitchFamily="18" charset="0"/>
                                      </a:rPr>
                                      <m:t>−12.1715</m:t>
                                    </m:r>
                                  </m:e>
                                  <m:e>
                                    <m:r>
                                      <a:rPr lang="en-US" sz="2400" b="0" i="1" smtClean="0">
                                        <a:latin typeface="Cambria Math" panose="02040503050406030204" pitchFamily="18" charset="0"/>
                                      </a:rPr>
                                      <m:t>74.34</m:t>
                                    </m:r>
                                  </m:e>
                                  <m:e>
                                    <m:r>
                                      <a:rPr lang="en-US" sz="2400" b="0" i="1" smtClean="0">
                                        <a:latin typeface="Cambria Math" panose="02040503050406030204" pitchFamily="18" charset="0"/>
                                      </a:rPr>
                                      <m:t>48</m:t>
                                    </m:r>
                                  </m:e>
                                </m:eqArr>
                              </m:e>
                              <m:e>
                                <m:eqArr>
                                  <m:eqArrPr>
                                    <m:ctrlPr>
                                      <a:rPr lang="en-ID" sz="2400" i="1">
                                        <a:latin typeface="Cambria Math" panose="02040503050406030204" pitchFamily="18" charset="0"/>
                                      </a:rPr>
                                    </m:ctrlPr>
                                  </m:eqArrPr>
                                  <m:e>
                                    <m:r>
                                      <a:rPr lang="en-US" sz="2400" b="0" i="0" smtClean="0">
                                        <a:latin typeface="Cambria Math" panose="02040503050406030204" pitchFamily="18" charset="0"/>
                                      </a:rPr>
                                      <m:t>−14.1488</m:t>
                                    </m:r>
                                  </m:e>
                                  <m:e>
                                    <m:r>
                                      <a:rPr lang="en-US" sz="2400" b="0" i="1" smtClean="0">
                                        <a:latin typeface="Cambria Math" panose="02040503050406030204" pitchFamily="18" charset="0"/>
                                      </a:rPr>
                                      <m:t>74.3443</m:t>
                                    </m:r>
                                  </m:e>
                                  <m:e>
                                    <m:r>
                                      <a:rPr lang="en-US" sz="2400" b="0" i="1" smtClean="0">
                                        <a:latin typeface="Cambria Math" panose="02040503050406030204" pitchFamily="18" charset="0"/>
                                      </a:rPr>
                                      <m:t>60</m:t>
                                    </m:r>
                                  </m:e>
                                  <m:e>
                                    <m:r>
                                      <a:rPr lang="en-US" sz="2400" b="0" i="1" smtClean="0">
                                        <a:latin typeface="Cambria Math" panose="02040503050406030204" pitchFamily="18" charset="0"/>
                                      </a:rPr>
                                      <m:t>−36.5962</m:t>
                                    </m:r>
                                  </m:e>
                                </m:eqArr>
                              </m:e>
                              <m:e>
                                <m:eqArr>
                                  <m:eqArrPr>
                                    <m:ctrlPr>
                                      <a:rPr lang="en-ID" sz="2400" i="1">
                                        <a:latin typeface="Cambria Math" panose="02040503050406030204" pitchFamily="18" charset="0"/>
                                      </a:rPr>
                                    </m:ctrlPr>
                                  </m:eqArrPr>
                                  <m:e>
                                    <m:r>
                                      <a:rPr lang="en-US" sz="2400" b="0" i="0" smtClean="0">
                                        <a:latin typeface="Cambria Math" panose="02040503050406030204" pitchFamily="18" charset="0"/>
                                      </a:rPr>
                                      <m:t>5</m:t>
                                    </m:r>
                                    <m:r>
                                      <a:rPr lang="en-US" sz="2400" b="0" i="1" smtClean="0">
                                        <a:latin typeface="Cambria Math" panose="02040503050406030204" pitchFamily="18" charset="0"/>
                                      </a:rPr>
                                      <m:t>5.4432</m:t>
                                    </m:r>
                                  </m:e>
                                  <m:e>
                                    <m:r>
                                      <a:rPr lang="en-US" sz="2400" b="0" i="1" smtClean="0">
                                        <a:latin typeface="Cambria Math" panose="02040503050406030204" pitchFamily="18" charset="0"/>
                                      </a:rPr>
                                      <m:t>41</m:t>
                                    </m:r>
                                  </m:e>
                                  <m:e>
                                    <m:r>
                                      <a:rPr lang="en-US" sz="2400" b="0" i="1" smtClean="0">
                                        <a:latin typeface="Cambria Math" panose="02040503050406030204" pitchFamily="18" charset="0"/>
                                      </a:rPr>
                                      <m:t>−32.1019</m:t>
                                    </m:r>
                                  </m:e>
                                  <m:e>
                                    <m:r>
                                      <a:rPr lang="en-US" sz="2400" b="0" i="1" smtClean="0">
                                        <a:latin typeface="Cambria Math" panose="02040503050406030204" pitchFamily="18" charset="0"/>
                                      </a:rPr>
                                      <m:t>−61.4592</m:t>
                                    </m:r>
                                  </m:e>
                                </m:eqArr>
                              </m:e>
                              <m:e>
                                <m:eqArr>
                                  <m:eqArrPr>
                                    <m:ctrlPr>
                                      <a:rPr lang="en-ID" sz="2400" i="1">
                                        <a:latin typeface="Cambria Math" panose="02040503050406030204" pitchFamily="18" charset="0"/>
                                      </a:rPr>
                                    </m:ctrlPr>
                                  </m:eqArrPr>
                                  <m:e>
                                    <m:r>
                                      <a:rPr lang="en-US" sz="2400" b="0" i="0" smtClean="0">
                                        <a:latin typeface="Cambria Math" panose="02040503050406030204" pitchFamily="18" charset="0"/>
                                      </a:rPr>
                                      <m:t>55</m:t>
                                    </m:r>
                                  </m:e>
                                  <m:e>
                                    <m:r>
                                      <a:rPr lang="en-US" sz="2400" b="0" i="1" smtClean="0">
                                        <a:latin typeface="Cambria Math" panose="02040503050406030204" pitchFamily="18" charset="0"/>
                                      </a:rPr>
                                      <m:t>−33.3860</m:t>
                                    </m:r>
                                  </m:e>
                                  <m:e>
                                    <m:r>
                                      <a:rPr lang="en-US" sz="2400" b="0" i="1" smtClean="0">
                                        <a:latin typeface="Cambria Math" panose="02040503050406030204" pitchFamily="18" charset="0"/>
                                      </a:rPr>
                                      <m:t>−86.6017</m:t>
                                    </m:r>
                                  </m:e>
                                  <m:e>
                                    <m:r>
                                      <a:rPr lang="en-US" sz="2400" b="0" i="1" smtClean="0">
                                        <a:latin typeface="Cambria Math" panose="02040503050406030204" pitchFamily="18" charset="0"/>
                                      </a:rPr>
                                      <m:t>−9.9554</m:t>
                                    </m:r>
                                  </m:e>
                                </m:eqArr>
                              </m:e>
                              <m:e>
                                <m:eqArr>
                                  <m:eqArrPr>
                                    <m:ctrlPr>
                                      <a:rPr lang="en-ID" sz="2400" i="1">
                                        <a:latin typeface="Cambria Math" panose="02040503050406030204" pitchFamily="18" charset="0"/>
                                      </a:rPr>
                                    </m:ctrlPr>
                                  </m:eqArrPr>
                                  <m:e>
                                    <m:r>
                                      <a:rPr lang="en-US" sz="2400" b="0" i="1" smtClean="0">
                                        <a:latin typeface="Cambria Math" panose="02040503050406030204" pitchFamily="18" charset="0"/>
                                      </a:rPr>
                                      <m:t>−32.7440</m:t>
                                    </m:r>
                                  </m:e>
                                  <m:e>
                                    <m:r>
                                      <a:rPr lang="en-US" sz="2400" b="0" i="1" smtClean="0">
                                        <a:latin typeface="Cambria Math" panose="02040503050406030204" pitchFamily="18" charset="0"/>
                                      </a:rPr>
                                      <m:t>−60.0624</m:t>
                                    </m:r>
                                  </m:e>
                                  <m:e>
                                    <m:r>
                                      <a:rPr lang="en-US" sz="2400" b="0" i="1" smtClean="0">
                                        <a:latin typeface="Cambria Math" panose="02040503050406030204" pitchFamily="18" charset="0"/>
                                      </a:rPr>
                                      <m:t>−12.1677</m:t>
                                    </m:r>
                                  </m:e>
                                  <m:e>
                                    <m:r>
                                      <a:rPr lang="en-US" sz="2400" b="0" i="1" smtClean="0">
                                        <a:latin typeface="Cambria Math" panose="02040503050406030204" pitchFamily="18" charset="0"/>
                                      </a:rPr>
                                      <m:t>63.0036</m:t>
                                    </m:r>
                                  </m:e>
                                </m:eqArr>
                              </m:e>
                            </m:mr>
                            <m:mr>
                              <m:e>
                                <m:r>
                                  <a:rPr lang="en-US" sz="2400" b="0" i="0" smtClean="0">
                                    <a:latin typeface="Cambria Math" panose="02040503050406030204" pitchFamily="18" charset="0"/>
                                  </a:rPr>
                                  <m:t>−27.606</m:t>
                                </m:r>
                              </m:e>
                              <m:e>
                                <m:r>
                                  <a:rPr lang="en-US" sz="2400" b="0" i="1" smtClean="0">
                                    <a:latin typeface="Cambria Math" panose="02040503050406030204" pitchFamily="18" charset="0"/>
                                  </a:rPr>
                                  <m:t>−9</m:t>
                                </m:r>
                                <m:r>
                                  <a:rPr lang="en-US" sz="2400" b="0" i="0" smtClean="0">
                                    <a:latin typeface="Cambria Math" panose="02040503050406030204" pitchFamily="18" charset="0"/>
                                  </a:rPr>
                                  <m:t>0.7921</m:t>
                                </m:r>
                              </m:e>
                              <m:e>
                                <m:r>
                                  <a:rPr lang="en-US" sz="2400" b="0" i="0" smtClean="0">
                                    <a:latin typeface="Cambria Math" panose="02040503050406030204" pitchFamily="18" charset="0"/>
                                  </a:rPr>
                                  <m:t>−9.7341</m:t>
                                </m:r>
                              </m:e>
                              <m:e>
                                <m:r>
                                  <a:rPr lang="en-US" sz="2400" b="0" i="0" smtClean="0">
                                    <a:latin typeface="Cambria Math" panose="02040503050406030204" pitchFamily="18" charset="0"/>
                                  </a:rPr>
                                  <m:t>3</m:t>
                                </m:r>
                                <m:r>
                                  <a:rPr lang="en-US" sz="2400" b="0" i="1" smtClean="0">
                                    <a:latin typeface="Cambria Math" panose="02040503050406030204" pitchFamily="18" charset="0"/>
                                  </a:rPr>
                                  <m:t>2.7619</m:t>
                                </m:r>
                              </m:e>
                              <m:e>
                                <m:r>
                                  <a:rPr lang="en-US" sz="2400" b="0" i="0" smtClean="0">
                                    <a:latin typeface="Cambria Math" panose="02040503050406030204" pitchFamily="18" charset="0"/>
                                  </a:rPr>
                                  <m:t>47</m:t>
                                </m:r>
                              </m:e>
                            </m:mr>
                          </m:m>
                        </m:e>
                      </m:d>
                    </m:oMath>
                  </m:oMathPara>
                </a14:m>
                <a:endParaRPr lang="en-ID"/>
              </a:p>
            </p:txBody>
          </p:sp>
        </mc:Choice>
        <mc:Fallback>
          <p:sp>
            <p:nvSpPr>
              <p:cNvPr id="9" name="TextBox 8">
                <a:extLst>
                  <a:ext uri="{FF2B5EF4-FFF2-40B4-BE49-F238E27FC236}">
                    <a16:creationId xmlns:a16="http://schemas.microsoft.com/office/drawing/2014/main" id="{5EED68B0-0BC8-4994-BE8D-211187BCB7D2}"/>
                  </a:ext>
                </a:extLst>
              </p:cNvPr>
              <p:cNvSpPr txBox="1">
                <a:spLocks noRot="1" noChangeAspect="1" noMove="1" noResize="1" noEditPoints="1" noAdjustHandles="1" noChangeArrowheads="1" noChangeShapeType="1" noTextEdit="1"/>
              </p:cNvSpPr>
              <p:nvPr/>
            </p:nvSpPr>
            <p:spPr>
              <a:xfrm>
                <a:off x="261283" y="2269917"/>
                <a:ext cx="11544030" cy="1845762"/>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5F84390-E7EA-4322-92B2-4B830236DFB2}"/>
              </a:ext>
            </a:extLst>
          </p:cNvPr>
          <p:cNvSpPr txBox="1"/>
          <p:nvPr/>
        </p:nvSpPr>
        <p:spPr>
          <a:xfrm>
            <a:off x="412955" y="1586138"/>
            <a:ext cx="11392358" cy="400110"/>
          </a:xfrm>
          <a:prstGeom prst="rect">
            <a:avLst/>
          </a:prstGeom>
          <a:noFill/>
        </p:spPr>
        <p:txBody>
          <a:bodyPr wrap="square" rtlCol="0">
            <a:spAutoFit/>
          </a:bodyPr>
          <a:lstStyle/>
          <a:p>
            <a:r>
              <a:rPr lang="en-US" sz="2000"/>
              <a:t>Hasil </a:t>
            </a:r>
            <a:r>
              <a:rPr lang="en-US" sz="2000" err="1"/>
              <a:t>matriks</a:t>
            </a:r>
            <a:r>
              <a:rPr lang="en-US" sz="2000"/>
              <a:t> </a:t>
            </a:r>
            <a:r>
              <a:rPr lang="en-US" sz="2000" err="1"/>
              <a:t>baru</a:t>
            </a:r>
            <a:r>
              <a:rPr lang="en-US" sz="2000"/>
              <a:t> </a:t>
            </a:r>
            <a:r>
              <a:rPr lang="en-US" sz="2000" err="1"/>
              <a:t>setelah</a:t>
            </a:r>
            <a:r>
              <a:rPr lang="en-US" sz="2000"/>
              <a:t> </a:t>
            </a:r>
            <a:r>
              <a:rPr lang="en-US" sz="2000" err="1"/>
              <a:t>transformasi</a:t>
            </a:r>
            <a:r>
              <a:rPr lang="en-US" sz="2000"/>
              <a:t> Fourier </a:t>
            </a:r>
            <a:r>
              <a:rPr lang="en-US" sz="2000" err="1"/>
              <a:t>adalah</a:t>
            </a:r>
            <a:r>
              <a:rPr lang="en-US" sz="2000"/>
              <a:t> </a:t>
            </a:r>
            <a:endParaRPr lang="en-ID" sz="2000"/>
          </a:p>
        </p:txBody>
      </p:sp>
      <p:sp>
        <p:nvSpPr>
          <p:cNvPr id="11" name="Slide Number Placeholder 3">
            <a:extLst>
              <a:ext uri="{FF2B5EF4-FFF2-40B4-BE49-F238E27FC236}">
                <a16:creationId xmlns:a16="http://schemas.microsoft.com/office/drawing/2014/main" id="{211CE399-B6E0-41E2-A2AE-74EACCA3EBF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//33</a:t>
            </a:r>
          </a:p>
        </p:txBody>
      </p:sp>
      <p:sp>
        <p:nvSpPr>
          <p:cNvPr id="8" name="Title 6">
            <a:extLst>
              <a:ext uri="{FF2B5EF4-FFF2-40B4-BE49-F238E27FC236}">
                <a16:creationId xmlns:a16="http://schemas.microsoft.com/office/drawing/2014/main" id="{D9324A39-0A53-4E79-A856-EA2A34317D3D}"/>
              </a:ext>
            </a:extLst>
          </p:cNvPr>
          <p:cNvSpPr txBox="1">
            <a:spLocks/>
          </p:cNvSpPr>
          <p:nvPr/>
        </p:nvSpPr>
        <p:spPr>
          <a:xfrm>
            <a:off x="788714" y="338243"/>
            <a:ext cx="10401718" cy="1006331"/>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r"/>
            <a:r>
              <a:rPr lang="en-US"/>
              <a:t>Memperbaiki citra bawah laut dengan metode transformasi Fourier</a:t>
            </a:r>
          </a:p>
        </p:txBody>
      </p:sp>
    </p:spTree>
    <p:extLst>
      <p:ext uri="{BB962C8B-B14F-4D97-AF65-F5344CB8AC3E}">
        <p14:creationId xmlns:p14="http://schemas.microsoft.com/office/powerpoint/2010/main" val="115810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A3234-968B-4956-AF86-F6FB2F3A4747}"/>
              </a:ext>
            </a:extLst>
          </p:cNvPr>
          <p:cNvSpPr txBox="1">
            <a:spLocks/>
          </p:cNvSpPr>
          <p:nvPr/>
        </p:nvSpPr>
        <p:spPr>
          <a:xfrm>
            <a:off x="416169" y="623624"/>
            <a:ext cx="11334553" cy="619448"/>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err="1"/>
              <a:t>Metode</a:t>
            </a:r>
            <a:r>
              <a:rPr lang="en-US"/>
              <a:t> </a:t>
            </a:r>
            <a:r>
              <a:rPr lang="en-US" err="1"/>
              <a:t>Konvolusi</a:t>
            </a:r>
            <a:endParaRPr lang="en-ID"/>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CB0FDCC-60DF-429D-A45A-9B3EDA7F53D3}"/>
                  </a:ext>
                </a:extLst>
              </p:cNvPr>
              <p:cNvSpPr txBox="1"/>
              <p:nvPr/>
            </p:nvSpPr>
            <p:spPr>
              <a:xfrm>
                <a:off x="416169" y="1602658"/>
                <a:ext cx="11484679" cy="4958217"/>
              </a:xfrm>
              <a:prstGeom prst="rect">
                <a:avLst/>
              </a:prstGeom>
              <a:noFill/>
            </p:spPr>
            <p:txBody>
              <a:bodyPr wrap="square" rtlCol="0">
                <a:spAutoFit/>
              </a:bodyPr>
              <a:lstStyle/>
              <a:p>
                <a:r>
                  <a:rPr lang="en-US" sz="2000" err="1"/>
                  <a:t>Konvolusi</a:t>
                </a:r>
                <a:r>
                  <a:rPr lang="en-US" sz="2000"/>
                  <a:t> </a:t>
                </a:r>
                <a:r>
                  <a:rPr lang="en-US" sz="2000" err="1"/>
                  <a:t>dilakukan</a:t>
                </a:r>
                <a:r>
                  <a:rPr lang="en-US" sz="2000"/>
                  <a:t> </a:t>
                </a:r>
                <a:r>
                  <a:rPr lang="en-US" sz="2000" err="1"/>
                  <a:t>untuk</a:t>
                </a:r>
                <a:r>
                  <a:rPr lang="en-US" sz="2000"/>
                  <a:t> </a:t>
                </a:r>
                <a:r>
                  <a:rPr lang="en-US" sz="2000" err="1"/>
                  <a:t>mempertajam</a:t>
                </a:r>
                <a:r>
                  <a:rPr lang="en-US" sz="2000"/>
                  <a:t> dan </a:t>
                </a:r>
                <a:r>
                  <a:rPr lang="en-US" sz="2000" err="1"/>
                  <a:t>menghaluskan</a:t>
                </a:r>
                <a:r>
                  <a:rPr lang="en-US" sz="2000"/>
                  <a:t> </a:t>
                </a:r>
                <a:r>
                  <a:rPr lang="en-US" sz="2000" err="1"/>
                  <a:t>citra</a:t>
                </a:r>
                <a:endParaRPr lang="en-US" sz="2000"/>
              </a:p>
              <a:p>
                <a:r>
                  <a:rPr lang="en-US" sz="2000" err="1"/>
                  <a:t>Pilih</a:t>
                </a:r>
                <a:r>
                  <a:rPr lang="en-US" sz="2000"/>
                  <a:t> </a:t>
                </a:r>
                <a:r>
                  <a:rPr lang="en-US" sz="2000" err="1"/>
                  <a:t>matriks</a:t>
                </a:r>
                <a:r>
                  <a:rPr lang="en-US" sz="2000"/>
                  <a:t> </a:t>
                </a:r>
                <a:r>
                  <a:rPr lang="en-US" sz="2000" err="1"/>
                  <a:t>konvolusi</a:t>
                </a:r>
                <a:r>
                  <a:rPr lang="en-US" sz="2000"/>
                  <a:t> 3x3 </a:t>
                </a:r>
                <a:r>
                  <a:rPr lang="en-US" sz="2000" err="1"/>
                  <a:t>sebagai</a:t>
                </a:r>
                <a:r>
                  <a:rPr lang="en-US" sz="2000"/>
                  <a:t> </a:t>
                </a:r>
                <a:r>
                  <a:rPr lang="en-US" sz="2000" err="1"/>
                  <a:t>berikut</a:t>
                </a:r>
                <a:endParaRPr lang="en-US" sz="2000"/>
              </a:p>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f>
                                  <m:fPr>
                                    <m:ctrlPr>
                                      <a:rPr lang="en-US" sz="1400" b="0" i="1" smtClean="0">
                                        <a:latin typeface="Cambria Math" panose="02040503050406030204" pitchFamily="18" charset="0"/>
                                      </a:rPr>
                                    </m:ctrlPr>
                                  </m:fPr>
                                  <m:num>
                                    <m:r>
                                      <m:rPr>
                                        <m:brk m:alnAt="7"/>
                                      </m:rPr>
                                      <a:rPr lang="en-US" sz="1400" b="0" i="1" smtClean="0">
                                        <a:latin typeface="Cambria Math" panose="02040503050406030204" pitchFamily="18" charset="0"/>
                                      </a:rPr>
                                      <m:t>1</m:t>
                                    </m:r>
                                  </m:num>
                                  <m:den>
                                    <m:r>
                                      <m:rPr>
                                        <m:brk m:alnAt="7"/>
                                      </m:rPr>
                                      <a:rPr lang="en-US" sz="1400" b="0" i="1" smtClean="0">
                                        <a:latin typeface="Cambria Math" panose="02040503050406030204" pitchFamily="18" charset="0"/>
                                      </a:rPr>
                                      <m:t>9</m:t>
                                    </m:r>
                                  </m:den>
                                </m:f>
                              </m:e>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e>
                            </m:mr>
                            <m:mr>
                              <m:e>
                                <m:eqArr>
                                  <m:eqArrPr>
                                    <m:ctrlPr>
                                      <a:rPr lang="en-US" sz="1400" b="0" i="1" smtClean="0">
                                        <a:latin typeface="Cambria Math" panose="02040503050406030204" pitchFamily="18" charset="0"/>
                                      </a:rPr>
                                    </m:ctrlPr>
                                  </m:eqArr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e>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e>
                                </m:eqArr>
                              </m:e>
                              <m:e>
                                <m:eqArr>
                                  <m:eqArrPr>
                                    <m:ctrlPr>
                                      <a:rPr lang="en-US" sz="1400" b="0" i="1" smtClean="0">
                                        <a:latin typeface="Cambria Math" panose="02040503050406030204" pitchFamily="18" charset="0"/>
                                      </a:rPr>
                                    </m:ctrlPr>
                                  </m:eqArr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e>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9</m:t>
                                        </m:r>
                                      </m:den>
                                    </m:f>
                                  </m:e>
                                </m:eqArr>
                              </m:e>
                            </m:mr>
                          </m:m>
                        </m:e>
                      </m:d>
                    </m:oMath>
                  </m:oMathPara>
                </a14:m>
                <a:endParaRPr lang="en-ID" b="0"/>
              </a:p>
              <a:p>
                <a:r>
                  <a:rPr lang="en-ID" sz="2000" err="1"/>
                  <a:t>Hitung</a:t>
                </a:r>
                <a:r>
                  <a:rPr lang="en-ID" sz="2000"/>
                  <a:t> </a:t>
                </a:r>
                <a:r>
                  <a:rPr lang="en-ID" sz="2000" err="1"/>
                  <a:t>konvolusi</a:t>
                </a:r>
                <a:r>
                  <a:rPr lang="en-ID" sz="2000"/>
                  <a:t> pada </a:t>
                </a:r>
                <a:r>
                  <a:rPr lang="en-ID" sz="2000" err="1"/>
                  <a:t>kolom</a:t>
                </a:r>
                <a:r>
                  <a:rPr lang="en-ID" sz="2000"/>
                  <a:t> 2 baris 2</a:t>
                </a:r>
              </a:p>
              <a:p>
                <a:pPr algn="ctr"/>
                <a14:m>
                  <m:oMath xmlns:m="http://schemas.openxmlformats.org/officeDocument/2006/math">
                    <m:d>
                      <m:dPr>
                        <m:ctrlPr>
                          <a:rPr lang="en-ID" sz="2000" i="1" smtClean="0">
                            <a:solidFill>
                              <a:srgbClr val="836967"/>
                            </a:solidFill>
                            <a:latin typeface="Cambria Math" panose="02040503050406030204" pitchFamily="18" charset="0"/>
                          </a:rPr>
                        </m:ctrlPr>
                      </m:dPr>
                      <m:e>
                        <m:m>
                          <m:mPr>
                            <m:plcHide m:val="on"/>
                            <m:mcs>
                              <m:mc>
                                <m:mcPr>
                                  <m:count m:val="5"/>
                                  <m:mcJc m:val="center"/>
                                </m:mcPr>
                              </m:mc>
                            </m:mcs>
                            <m:ctrlPr>
                              <a:rPr lang="en-ID" sz="2000" i="1">
                                <a:solidFill>
                                  <a:srgbClr val="836967"/>
                                </a:solidFill>
                                <a:latin typeface="Cambria Math" panose="02040503050406030204" pitchFamily="18" charset="0"/>
                              </a:rPr>
                            </m:ctrlPr>
                          </m:mPr>
                          <m:mr>
                            <m:e>
                              <m:eqArr>
                                <m:eqArrPr>
                                  <m:ctrlPr>
                                    <a:rPr lang="en-ID" sz="2000" i="1">
                                      <a:latin typeface="Cambria Math" panose="02040503050406030204" pitchFamily="18" charset="0"/>
                                    </a:rPr>
                                  </m:ctrlPr>
                                </m:eqArrPr>
                                <m:e>
                                  <m:r>
                                    <a:rPr lang="en-US" sz="2000" b="1" i="0"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𝟕𝟒</m:t>
                                  </m:r>
                                </m:e>
                                <m:e>
                                  <m:r>
                                    <a:rPr lang="en-US" sz="2000" b="0" i="1" smtClean="0">
                                      <a:latin typeface="Cambria Math" panose="02040503050406030204" pitchFamily="18" charset="0"/>
                                    </a:rPr>
                                    <m:t>48</m:t>
                                  </m:r>
                                </m:e>
                              </m:eqArr>
                            </m:e>
                            <m:e>
                              <m:eqArr>
                                <m:eqArrPr>
                                  <m:ctrlPr>
                                    <a:rPr lang="en-ID" sz="2000" i="1">
                                      <a:latin typeface="Cambria Math" panose="02040503050406030204" pitchFamily="18" charset="0"/>
                                    </a:rPr>
                                  </m:ctrlPr>
                                </m:eqArrPr>
                                <m:e>
                                  <m:r>
                                    <a:rPr lang="en-US" sz="2000" b="1" i="0" smtClean="0">
                                      <a:latin typeface="Cambria Math" panose="02040503050406030204" pitchFamily="18" charset="0"/>
                                    </a:rPr>
                                    <m:t>𝟎</m:t>
                                  </m:r>
                                </m:e>
                                <m:e>
                                  <m:r>
                                    <a:rPr lang="en-US" sz="2000" b="1" i="1" smtClean="0">
                                      <a:latin typeface="Cambria Math" panose="02040503050406030204" pitchFamily="18" charset="0"/>
                                    </a:rPr>
                                    <m:t>𝟕𝟒</m:t>
                                  </m:r>
                                </m:e>
                                <m:e>
                                  <m:r>
                                    <a:rPr lang="en-US" sz="2000" b="1" i="1" smtClean="0">
                                      <a:latin typeface="Cambria Math" panose="02040503050406030204" pitchFamily="18" charset="0"/>
                                    </a:rPr>
                                    <m:t>𝟔𝟎</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1" i="0" smtClean="0">
                                      <a:latin typeface="Cambria Math" panose="02040503050406030204" pitchFamily="18" charset="0"/>
                                    </a:rPr>
                                    <m:t>𝟓</m:t>
                                  </m:r>
                                  <m:r>
                                    <a:rPr lang="en-US" sz="2000" b="1" i="1" smtClean="0">
                                      <a:latin typeface="Cambria Math" panose="02040503050406030204" pitchFamily="18" charset="0"/>
                                    </a:rPr>
                                    <m:t>𝟓</m:t>
                                  </m:r>
                                </m:e>
                                <m:e>
                                  <m:r>
                                    <a:rPr lang="en-US" sz="2000" b="1" i="1" smtClean="0">
                                      <a:latin typeface="Cambria Math" panose="02040503050406030204" pitchFamily="18" charset="0"/>
                                    </a:rPr>
                                    <m:t>𝟒𝟏</m:t>
                                  </m:r>
                                </m:e>
                                <m:e>
                                  <m:r>
                                    <a:rPr lang="en-US" sz="2000" b="1" i="1" smtClean="0">
                                      <a:latin typeface="Cambria Math" panose="02040503050406030204" pitchFamily="18" charset="0"/>
                                    </a:rPr>
                                    <m:t>𝟎</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0" i="0" smtClean="0">
                                      <a:latin typeface="Cambria Math" panose="02040503050406030204" pitchFamily="18" charset="0"/>
                                    </a:rPr>
                                    <m:t>55</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qArr>
                            </m:e>
                            <m:e>
                              <m:eqArr>
                                <m:eqArrPr>
                                  <m:ctrlPr>
                                    <a:rPr lang="en-ID" sz="2000" i="1">
                                      <a:latin typeface="Cambria Math" panose="02040503050406030204" pitchFamily="18" charset="0"/>
                                    </a:rPr>
                                  </m:ctrlPr>
                                </m:eqArrP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63</m:t>
                                  </m:r>
                                </m:e>
                              </m:eqArr>
                            </m:e>
                          </m:mr>
                          <m:mr>
                            <m:e>
                              <m:r>
                                <a:rPr lang="en-US" sz="2000" b="0" i="0" smtClean="0">
                                  <a:latin typeface="Cambria Math" panose="02040503050406030204" pitchFamily="18" charset="0"/>
                                </a:rPr>
                                <m:t>0</m:t>
                              </m:r>
                            </m:e>
                            <m:e>
                              <m:r>
                                <a:rPr lang="en-US" sz="2000" b="0" i="0" smtClean="0">
                                  <a:latin typeface="Cambria Math" panose="02040503050406030204" pitchFamily="18" charset="0"/>
                                </a:rPr>
                                <m:t>0</m:t>
                              </m:r>
                            </m:e>
                            <m:e>
                              <m:r>
                                <a:rPr lang="en-US" sz="2000" b="0" i="0" smtClean="0">
                                  <a:latin typeface="Cambria Math" panose="02040503050406030204" pitchFamily="18" charset="0"/>
                                </a:rPr>
                                <m:t>0</m:t>
                              </m:r>
                            </m:e>
                            <m:e>
                              <m:r>
                                <a:rPr lang="en-US" sz="2000" b="0" i="0" smtClean="0">
                                  <a:latin typeface="Cambria Math" panose="02040503050406030204" pitchFamily="18" charset="0"/>
                                </a:rPr>
                                <m:t>33</m:t>
                              </m:r>
                            </m:e>
                            <m:e>
                              <m:r>
                                <a:rPr lang="en-US" sz="2000" b="0" i="0" smtClean="0">
                                  <a:latin typeface="Cambria Math" panose="02040503050406030204" pitchFamily="18" charset="0"/>
                                </a:rPr>
                                <m:t>47</m:t>
                              </m:r>
                            </m:e>
                          </m:mr>
                        </m:m>
                      </m:e>
                    </m:d>
                  </m:oMath>
                </a14:m>
                <a:r>
                  <a:rPr lang="en-ID" sz="2000"/>
                  <a:t>  </a:t>
                </a:r>
                <a14:m>
                  <m:oMath xmlns:m="http://schemas.openxmlformats.org/officeDocument/2006/math">
                    <m:r>
                      <a:rPr lang="en-ID" sz="2000" i="1" dirty="0" smtClean="0">
                        <a:latin typeface="Cambria Math" panose="02040503050406030204" pitchFamily="18" charset="0"/>
                        <a:ea typeface="Cambria Math" panose="02040503050406030204" pitchFamily="18" charset="0"/>
                      </a:rPr>
                      <m:t>×</m:t>
                    </m:r>
                  </m:oMath>
                </a14:m>
                <a:r>
                  <a:rPr lang="en-ID" sz="2000"/>
                  <a:t> </a:t>
                </a:r>
                <a14:m>
                  <m:oMath xmlns:m="http://schemas.openxmlformats.org/officeDocument/2006/math">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f>
                                <m:fPr>
                                  <m:ctrlPr>
                                    <a:rPr lang="en-US" sz="2000" i="1">
                                      <a:latin typeface="Cambria Math" panose="02040503050406030204" pitchFamily="18" charset="0"/>
                                    </a:rPr>
                                  </m:ctrlPr>
                                </m:fPr>
                                <m:num>
                                  <m:r>
                                    <m:rPr>
                                      <m:brk m:alnAt="7"/>
                                    </m:rPr>
                                    <a:rPr lang="en-US" sz="2000" i="1">
                                      <a:latin typeface="Cambria Math" panose="02040503050406030204" pitchFamily="18" charset="0"/>
                                    </a:rPr>
                                    <m:t>1</m:t>
                                  </m:r>
                                </m:num>
                                <m:den>
                                  <m:r>
                                    <m:rPr>
                                      <m:brk m:alnAt="7"/>
                                    </m:rPr>
                                    <a:rPr lang="en-US" sz="2000" i="1">
                                      <a:latin typeface="Cambria Math" panose="02040503050406030204" pitchFamily="18" charset="0"/>
                                    </a:rPr>
                                    <m:t>9</m:t>
                                  </m:r>
                                </m:den>
                              </m:f>
                            </m:e>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e>
                          </m:mr>
                          <m:mr>
                            <m:e>
                              <m:eqArr>
                                <m:eqArrPr>
                                  <m:ctrlPr>
                                    <a:rPr lang="en-US" sz="2000" i="1">
                                      <a:latin typeface="Cambria Math" panose="02040503050406030204" pitchFamily="18" charset="0"/>
                                    </a:rPr>
                                  </m:ctrlPr>
                                </m:eqArr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e>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e>
                              </m:eqArr>
                            </m:e>
                            <m:e>
                              <m:eqArr>
                                <m:eqArrPr>
                                  <m:ctrlPr>
                                    <a:rPr lang="en-US" sz="2000" i="1">
                                      <a:latin typeface="Cambria Math" panose="02040503050406030204" pitchFamily="18" charset="0"/>
                                    </a:rPr>
                                  </m:ctrlPr>
                                </m:eqArr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e>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9</m:t>
                                      </m:r>
                                    </m:den>
                                  </m:f>
                                </m:e>
                              </m:eqArr>
                            </m:e>
                          </m:mr>
                        </m:m>
                      </m:e>
                    </m:d>
                  </m:oMath>
                </a14:m>
                <a:endParaRPr lang="en-ID"/>
              </a:p>
              <a:p>
                <a14:m>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×0</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×0</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×55</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×0</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×74</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×41</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×74</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×60</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9</m:t>
                            </m:r>
                          </m:den>
                        </m:f>
                        <m:r>
                          <a:rPr lang="en-US" sz="2000" b="0" i="1" smtClean="0">
                            <a:latin typeface="Cambria Math" panose="02040503050406030204" pitchFamily="18" charset="0"/>
                            <a:ea typeface="Cambria Math" panose="02040503050406030204" pitchFamily="18" charset="0"/>
                          </a:rPr>
                          <m:t>×0</m:t>
                        </m:r>
                      </m:e>
                    </m:d>
                  </m:oMath>
                </a14:m>
                <a:r>
                  <a:rPr lang="en-ID" sz="2000"/>
                  <a:t> </a:t>
                </a:r>
              </a:p>
              <a:p>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304</m:t>
                        </m:r>
                      </m:num>
                      <m:den>
                        <m:r>
                          <a:rPr lang="en-US" sz="2000" b="0" i="1" smtClean="0">
                            <a:latin typeface="Cambria Math" panose="02040503050406030204" pitchFamily="18" charset="0"/>
                          </a:rPr>
                          <m:t>9</m:t>
                        </m:r>
                      </m:den>
                    </m:f>
                  </m:oMath>
                </a14:m>
                <a:r>
                  <a:rPr lang="en-ID" sz="2000"/>
                  <a:t> </a:t>
                </a:r>
              </a:p>
              <a:p>
                <a14:m>
                  <m:oMath xmlns:m="http://schemas.openxmlformats.org/officeDocument/2006/math">
                    <m:r>
                      <a:rPr lang="en-US" sz="2000" b="0" i="1" dirty="0" smtClean="0">
                        <a:latin typeface="Cambria Math" panose="02040503050406030204" pitchFamily="18" charset="0"/>
                      </a:rPr>
                      <m:t>=33.7777</m:t>
                    </m:r>
                    <m:r>
                      <a:rPr lang="en-US" sz="2000" b="0" i="1" dirty="0" smtClean="0">
                        <a:latin typeface="Cambria Math" panose="02040503050406030204" pitchFamily="18" charset="0"/>
                        <a:ea typeface="Cambria Math" panose="02040503050406030204" pitchFamily="18" charset="0"/>
                      </a:rPr>
                      <m:t>≈34</m:t>
                    </m:r>
                  </m:oMath>
                </a14:m>
                <a:r>
                  <a:rPr lang="en-ID" sz="2000"/>
                  <a:t> </a:t>
                </a:r>
              </a:p>
            </p:txBody>
          </p:sp>
        </mc:Choice>
        <mc:Fallback>
          <p:sp>
            <p:nvSpPr>
              <p:cNvPr id="6" name="TextBox 5">
                <a:extLst>
                  <a:ext uri="{FF2B5EF4-FFF2-40B4-BE49-F238E27FC236}">
                    <a16:creationId xmlns:a16="http://schemas.microsoft.com/office/drawing/2014/main" id="{6CB0FDCC-60DF-429D-A45A-9B3EDA7F53D3}"/>
                  </a:ext>
                </a:extLst>
              </p:cNvPr>
              <p:cNvSpPr txBox="1">
                <a:spLocks noRot="1" noChangeAspect="1" noMove="1" noResize="1" noEditPoints="1" noAdjustHandles="1" noChangeArrowheads="1" noChangeShapeType="1" noTextEdit="1"/>
              </p:cNvSpPr>
              <p:nvPr/>
            </p:nvSpPr>
            <p:spPr>
              <a:xfrm>
                <a:off x="416169" y="1602658"/>
                <a:ext cx="11484679" cy="4958217"/>
              </a:xfrm>
              <a:prstGeom prst="rect">
                <a:avLst/>
              </a:prstGeom>
              <a:blipFill>
                <a:blip r:embed="rId3"/>
                <a:stretch>
                  <a:fillRect l="-531" t="-738"/>
                </a:stretch>
              </a:blipFill>
            </p:spPr>
            <p:txBody>
              <a:bodyPr/>
              <a:lstStyle/>
              <a:p>
                <a:r>
                  <a:rPr lang="en-US">
                    <a:noFill/>
                  </a:rPr>
                  <a:t> </a:t>
                </a:r>
              </a:p>
            </p:txBody>
          </p:sp>
        </mc:Fallback>
      </mc:AlternateContent>
      <p:sp>
        <p:nvSpPr>
          <p:cNvPr id="7" name="Slide Number Placeholder 3">
            <a:extLst>
              <a:ext uri="{FF2B5EF4-FFF2-40B4-BE49-F238E27FC236}">
                <a16:creationId xmlns:a16="http://schemas.microsoft.com/office/drawing/2014/main" id="{F1575379-D62C-475E-BCA8-324526463D50}"/>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//34</a:t>
            </a:r>
          </a:p>
        </p:txBody>
      </p:sp>
    </p:spTree>
    <p:extLst>
      <p:ext uri="{BB962C8B-B14F-4D97-AF65-F5344CB8AC3E}">
        <p14:creationId xmlns:p14="http://schemas.microsoft.com/office/powerpoint/2010/main" val="3430435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B19F271-A5F4-4B40-879C-C0642556CEC6}"/>
                  </a:ext>
                </a:extLst>
              </p:cNvPr>
              <p:cNvSpPr txBox="1"/>
              <p:nvPr/>
            </p:nvSpPr>
            <p:spPr>
              <a:xfrm>
                <a:off x="416169" y="1641987"/>
                <a:ext cx="11488654" cy="3722879"/>
              </a:xfrm>
              <a:prstGeom prst="rect">
                <a:avLst/>
              </a:prstGeom>
              <a:noFill/>
            </p:spPr>
            <p:txBody>
              <a:bodyPr wrap="square" rtlCol="0">
                <a:spAutoFit/>
              </a:bodyPr>
              <a:lstStyle/>
              <a:p>
                <a:r>
                  <a:rPr lang="en-US" sz="2800"/>
                  <a:t>Lakukan </a:t>
                </a:r>
                <a:r>
                  <a:rPr lang="en-US" sz="2800" err="1"/>
                  <a:t>metode</a:t>
                </a:r>
                <a:r>
                  <a:rPr lang="en-US" sz="2800"/>
                  <a:t> </a:t>
                </a:r>
                <a:r>
                  <a:rPr lang="en-US" sz="2800" err="1"/>
                  <a:t>konvolusi</a:t>
                </a:r>
                <a:r>
                  <a:rPr lang="en-US" sz="2800"/>
                  <a:t> </a:t>
                </a:r>
                <a:r>
                  <a:rPr lang="en-US" sz="2800" err="1"/>
                  <a:t>untuk</a:t>
                </a:r>
                <a:r>
                  <a:rPr lang="en-US" sz="2800"/>
                  <a:t> </a:t>
                </a:r>
                <a:r>
                  <a:rPr lang="en-US" sz="2800" err="1"/>
                  <a:t>kolom</a:t>
                </a:r>
                <a:r>
                  <a:rPr lang="en-US" sz="2800"/>
                  <a:t> 2 baris 3, </a:t>
                </a:r>
                <a:r>
                  <a:rPr lang="en-US" sz="2800" err="1"/>
                  <a:t>kolom</a:t>
                </a:r>
                <a:r>
                  <a:rPr lang="en-US" sz="2800"/>
                  <a:t> 2 baris 4 </a:t>
                </a:r>
                <a:r>
                  <a:rPr lang="en-US" sz="2800" err="1"/>
                  <a:t>hingga</a:t>
                </a:r>
                <a:r>
                  <a:rPr lang="en-US" sz="2800"/>
                  <a:t> </a:t>
                </a:r>
                <a:r>
                  <a:rPr lang="en-US" sz="2800" err="1"/>
                  <a:t>kolom</a:t>
                </a:r>
                <a:r>
                  <a:rPr lang="en-US" sz="2800"/>
                  <a:t> 4 baris 4. </a:t>
                </a:r>
                <a:r>
                  <a:rPr lang="en-US" sz="2800" err="1"/>
                  <a:t>Sehingga</a:t>
                </a:r>
                <a:r>
                  <a:rPr lang="en-US" sz="2800"/>
                  <a:t> </a:t>
                </a:r>
                <a:r>
                  <a:rPr lang="en-US" sz="2800" err="1"/>
                  <a:t>matriks</a:t>
                </a:r>
                <a:r>
                  <a:rPr lang="en-US" sz="2800"/>
                  <a:t> yang </a:t>
                </a:r>
                <a:r>
                  <a:rPr lang="en-US" sz="2800" err="1"/>
                  <a:t>baru</a:t>
                </a:r>
                <a:r>
                  <a:rPr lang="en-US" sz="2800"/>
                  <a:t> </a:t>
                </a:r>
                <a:r>
                  <a:rPr lang="en-US" sz="2800" err="1"/>
                  <a:t>menjadi</a:t>
                </a:r>
                <a:endParaRPr lang="en-US" sz="2800"/>
              </a:p>
              <a:p>
                <a:endParaRPr lang="en-US" sz="2800"/>
              </a:p>
              <a:p>
                <a:pPr/>
                <a14:m>
                  <m:oMathPara xmlns:m="http://schemas.openxmlformats.org/officeDocument/2006/math">
                    <m:oMathParaPr>
                      <m:jc m:val="centerGroup"/>
                    </m:oMathParaPr>
                    <m:oMath xmlns:m="http://schemas.openxmlformats.org/officeDocument/2006/math">
                      <m:d>
                        <m:dPr>
                          <m:ctrlPr>
                            <a:rPr lang="en-ID" sz="3200" i="1">
                              <a:solidFill>
                                <a:srgbClr val="836967"/>
                              </a:solidFill>
                              <a:latin typeface="Cambria Math" panose="02040503050406030204" pitchFamily="18" charset="0"/>
                            </a:rPr>
                          </m:ctrlPr>
                        </m:dPr>
                        <m:e>
                          <m:m>
                            <m:mPr>
                              <m:plcHide m:val="on"/>
                              <m:mcs>
                                <m:mc>
                                  <m:mcPr>
                                    <m:count m:val="5"/>
                                    <m:mcJc m:val="center"/>
                                  </m:mcPr>
                                </m:mc>
                              </m:mcs>
                              <m:ctrlPr>
                                <a:rPr lang="en-ID" sz="3200" i="1">
                                  <a:solidFill>
                                    <a:srgbClr val="836967"/>
                                  </a:solidFill>
                                  <a:latin typeface="Cambria Math" panose="02040503050406030204" pitchFamily="18" charset="0"/>
                                </a:rPr>
                              </m:ctrlPr>
                            </m:mPr>
                            <m:mr>
                              <m:e>
                                <m:eqArr>
                                  <m:eqArrPr>
                                    <m:ctrlPr>
                                      <a:rPr lang="en-ID" sz="3200" i="1">
                                        <a:latin typeface="Cambria Math" panose="02040503050406030204" pitchFamily="18" charset="0"/>
                                      </a:rPr>
                                    </m:ctrlPr>
                                  </m:eqArrPr>
                                  <m:e>
                                    <m:r>
                                      <a:rPr lang="en-US" sz="3200">
                                        <a:latin typeface="Cambria Math" panose="02040503050406030204" pitchFamily="18" charset="0"/>
                                      </a:rPr>
                                      <m:t>0</m:t>
                                    </m:r>
                                  </m:e>
                                  <m:e>
                                    <m:r>
                                      <a:rPr lang="en-US" sz="3200" i="1">
                                        <a:latin typeface="Cambria Math" panose="02040503050406030204" pitchFamily="18" charset="0"/>
                                      </a:rPr>
                                      <m:t>0</m:t>
                                    </m:r>
                                  </m:e>
                                  <m:e>
                                    <m:r>
                                      <a:rPr lang="en-US" sz="3200" i="1">
                                        <a:latin typeface="Cambria Math" panose="02040503050406030204" pitchFamily="18" charset="0"/>
                                      </a:rPr>
                                      <m:t>74</m:t>
                                    </m:r>
                                  </m:e>
                                  <m:e>
                                    <m:r>
                                      <a:rPr lang="en-US" sz="3200" i="1">
                                        <a:latin typeface="Cambria Math" panose="02040503050406030204" pitchFamily="18" charset="0"/>
                                      </a:rPr>
                                      <m:t>48</m:t>
                                    </m:r>
                                  </m:e>
                                </m:eqArr>
                              </m:e>
                              <m:e>
                                <m:eqArr>
                                  <m:eqArrPr>
                                    <m:ctrlPr>
                                      <a:rPr lang="en-ID" sz="3200" i="1">
                                        <a:latin typeface="Cambria Math" panose="02040503050406030204" pitchFamily="18" charset="0"/>
                                      </a:rPr>
                                    </m:ctrlPr>
                                  </m:eqArrPr>
                                  <m:e>
                                    <m:r>
                                      <a:rPr lang="en-US" sz="3200">
                                        <a:latin typeface="Cambria Math" panose="02040503050406030204" pitchFamily="18" charset="0"/>
                                      </a:rPr>
                                      <m:t>0</m:t>
                                    </m:r>
                                  </m:e>
                                  <m:e>
                                    <m:r>
                                      <a:rPr lang="en-US" sz="3200" b="1" i="1" smtClean="0">
                                        <a:latin typeface="Cambria Math" panose="02040503050406030204" pitchFamily="18" charset="0"/>
                                      </a:rPr>
                                      <m:t>𝟑</m:t>
                                    </m:r>
                                    <m:r>
                                      <a:rPr lang="en-US" sz="3200" b="1" i="1">
                                        <a:latin typeface="Cambria Math" panose="02040503050406030204" pitchFamily="18" charset="0"/>
                                      </a:rPr>
                                      <m:t>𝟒</m:t>
                                    </m:r>
                                  </m:e>
                                  <m:e>
                                    <m:r>
                                      <a:rPr lang="en-US" sz="3200" b="1" i="1" smtClean="0">
                                        <a:latin typeface="Cambria Math" panose="02040503050406030204" pitchFamily="18" charset="0"/>
                                      </a:rPr>
                                      <m:t>𝟑𝟑</m:t>
                                    </m:r>
                                  </m:e>
                                  <m:e>
                                    <m:r>
                                      <a:rPr lang="en-GB" sz="3200" b="1" i="1" smtClean="0">
                                        <a:latin typeface="Cambria Math" panose="02040503050406030204" pitchFamily="18" charset="0"/>
                                      </a:rPr>
                                      <m:t>𝟐𝟎</m:t>
                                    </m:r>
                                  </m:e>
                                </m:eqArr>
                              </m:e>
                              <m:e>
                                <m:eqArr>
                                  <m:eqArrPr>
                                    <m:ctrlPr>
                                      <a:rPr lang="en-ID" sz="3200" i="1">
                                        <a:latin typeface="Cambria Math" panose="02040503050406030204" pitchFamily="18" charset="0"/>
                                      </a:rPr>
                                    </m:ctrlPr>
                                  </m:eqArrPr>
                                  <m:e>
                                    <m:r>
                                      <a:rPr lang="en-US" sz="3200">
                                        <a:latin typeface="Cambria Math" panose="02040503050406030204" pitchFamily="18" charset="0"/>
                                      </a:rPr>
                                      <m:t>5</m:t>
                                    </m:r>
                                    <m:r>
                                      <a:rPr lang="en-US" sz="3200" i="1">
                                        <a:latin typeface="Cambria Math" panose="02040503050406030204" pitchFamily="18" charset="0"/>
                                      </a:rPr>
                                      <m:t>5</m:t>
                                    </m:r>
                                  </m:e>
                                  <m:e>
                                    <m:r>
                                      <a:rPr lang="en-US" sz="3200" b="1" i="1" smtClean="0">
                                        <a:latin typeface="Cambria Math" panose="02040503050406030204" pitchFamily="18" charset="0"/>
                                      </a:rPr>
                                      <m:t>𝟑𝟐</m:t>
                                    </m:r>
                                  </m:e>
                                  <m:e>
                                    <m:r>
                                      <a:rPr lang="en-US" sz="3200" b="1" i="1" smtClean="0">
                                        <a:latin typeface="Cambria Math" panose="02040503050406030204" pitchFamily="18" charset="0"/>
                                      </a:rPr>
                                      <m:t>𝟏𝟗</m:t>
                                    </m:r>
                                  </m:e>
                                  <m:e>
                                    <m:r>
                                      <a:rPr lang="en-GB" sz="3200" b="1" i="1" smtClean="0">
                                        <a:latin typeface="Cambria Math" panose="02040503050406030204" pitchFamily="18" charset="0"/>
                                      </a:rPr>
                                      <m:t>𝟏𝟎</m:t>
                                    </m:r>
                                  </m:e>
                                </m:eqArr>
                              </m:e>
                              <m:e>
                                <m:eqArr>
                                  <m:eqArrPr>
                                    <m:ctrlPr>
                                      <a:rPr lang="en-ID" sz="3200" i="1">
                                        <a:latin typeface="Cambria Math" panose="02040503050406030204" pitchFamily="18" charset="0"/>
                                      </a:rPr>
                                    </m:ctrlPr>
                                  </m:eqArrPr>
                                  <m:e>
                                    <m:r>
                                      <a:rPr lang="en-US" sz="3200">
                                        <a:latin typeface="Cambria Math" panose="02040503050406030204" pitchFamily="18" charset="0"/>
                                      </a:rPr>
                                      <m:t>55</m:t>
                                    </m:r>
                                  </m:e>
                                  <m:e>
                                    <m:r>
                                      <a:rPr lang="en-US" sz="3200" b="1" i="1" smtClean="0">
                                        <a:latin typeface="Cambria Math" panose="02040503050406030204" pitchFamily="18" charset="0"/>
                                      </a:rPr>
                                      <m:t>𝟏𝟕</m:t>
                                    </m:r>
                                  </m:e>
                                  <m:e>
                                    <m:r>
                                      <a:rPr lang="en-US" sz="3200" b="1" i="1" smtClean="0">
                                        <a:latin typeface="Cambria Math" panose="02040503050406030204" pitchFamily="18" charset="0"/>
                                      </a:rPr>
                                      <m:t>𝟏𝟐</m:t>
                                    </m:r>
                                  </m:e>
                                  <m:e>
                                    <m:r>
                                      <a:rPr lang="en-GB" sz="3200" b="1" i="1" smtClean="0">
                                        <a:latin typeface="Cambria Math" panose="02040503050406030204" pitchFamily="18" charset="0"/>
                                      </a:rPr>
                                      <m:t>𝟏𝟔</m:t>
                                    </m:r>
                                  </m:e>
                                </m:eqArr>
                              </m:e>
                              <m:e>
                                <m:eqArr>
                                  <m:eqArrPr>
                                    <m:ctrlPr>
                                      <a:rPr lang="en-ID" sz="3200" i="1">
                                        <a:latin typeface="Cambria Math" panose="02040503050406030204" pitchFamily="18" charset="0"/>
                                      </a:rPr>
                                    </m:ctrlPr>
                                  </m:eqArrPr>
                                  <m:e>
                                    <m:r>
                                      <a:rPr lang="en-US" sz="3200" i="1">
                                        <a:latin typeface="Cambria Math" panose="02040503050406030204" pitchFamily="18" charset="0"/>
                                      </a:rPr>
                                      <m:t>0</m:t>
                                    </m:r>
                                  </m:e>
                                  <m:e>
                                    <m:r>
                                      <a:rPr lang="en-US" sz="3200" i="1">
                                        <a:latin typeface="Cambria Math" panose="02040503050406030204" pitchFamily="18" charset="0"/>
                                      </a:rPr>
                                      <m:t>0</m:t>
                                    </m:r>
                                  </m:e>
                                  <m:e>
                                    <m:r>
                                      <a:rPr lang="en-US" sz="3200" i="1">
                                        <a:latin typeface="Cambria Math" panose="02040503050406030204" pitchFamily="18" charset="0"/>
                                      </a:rPr>
                                      <m:t>0</m:t>
                                    </m:r>
                                  </m:e>
                                  <m:e>
                                    <m:r>
                                      <a:rPr lang="en-US" sz="3200" i="1">
                                        <a:latin typeface="Cambria Math" panose="02040503050406030204" pitchFamily="18" charset="0"/>
                                      </a:rPr>
                                      <m:t>63</m:t>
                                    </m:r>
                                  </m:e>
                                </m:eqArr>
                              </m:e>
                            </m:mr>
                            <m:mr>
                              <m:e>
                                <m:r>
                                  <a:rPr lang="en-US" sz="3200">
                                    <a:latin typeface="Cambria Math" panose="02040503050406030204" pitchFamily="18" charset="0"/>
                                  </a:rPr>
                                  <m:t>0</m:t>
                                </m:r>
                              </m:e>
                              <m:e>
                                <m:r>
                                  <a:rPr lang="en-US" sz="3200">
                                    <a:latin typeface="Cambria Math" panose="02040503050406030204" pitchFamily="18" charset="0"/>
                                  </a:rPr>
                                  <m:t>0</m:t>
                                </m:r>
                              </m:e>
                              <m:e>
                                <m:r>
                                  <a:rPr lang="en-US" sz="3200">
                                    <a:latin typeface="Cambria Math" panose="02040503050406030204" pitchFamily="18" charset="0"/>
                                  </a:rPr>
                                  <m:t>0</m:t>
                                </m:r>
                              </m:e>
                              <m:e>
                                <m:r>
                                  <a:rPr lang="en-US" sz="3200">
                                    <a:latin typeface="Cambria Math" panose="02040503050406030204" pitchFamily="18" charset="0"/>
                                  </a:rPr>
                                  <m:t>33</m:t>
                                </m:r>
                              </m:e>
                              <m:e>
                                <m:r>
                                  <a:rPr lang="en-US" sz="3200">
                                    <a:latin typeface="Cambria Math" panose="02040503050406030204" pitchFamily="18" charset="0"/>
                                  </a:rPr>
                                  <m:t>47</m:t>
                                </m:r>
                              </m:e>
                            </m:mr>
                          </m:m>
                        </m:e>
                      </m:d>
                    </m:oMath>
                  </m:oMathPara>
                </a14:m>
                <a:endParaRPr lang="en-ID" sz="2800"/>
              </a:p>
            </p:txBody>
          </p:sp>
        </mc:Choice>
        <mc:Fallback>
          <p:sp>
            <p:nvSpPr>
              <p:cNvPr id="6" name="TextBox 5">
                <a:extLst>
                  <a:ext uri="{FF2B5EF4-FFF2-40B4-BE49-F238E27FC236}">
                    <a16:creationId xmlns:a16="http://schemas.microsoft.com/office/drawing/2014/main" id="{8B19F271-A5F4-4B40-879C-C0642556CEC6}"/>
                  </a:ext>
                </a:extLst>
              </p:cNvPr>
              <p:cNvSpPr txBox="1">
                <a:spLocks noRot="1" noChangeAspect="1" noMove="1" noResize="1" noEditPoints="1" noAdjustHandles="1" noChangeArrowheads="1" noChangeShapeType="1" noTextEdit="1"/>
              </p:cNvSpPr>
              <p:nvPr/>
            </p:nvSpPr>
            <p:spPr>
              <a:xfrm>
                <a:off x="416169" y="1641987"/>
                <a:ext cx="11488654" cy="3722879"/>
              </a:xfrm>
              <a:prstGeom prst="rect">
                <a:avLst/>
              </a:prstGeom>
              <a:blipFill>
                <a:blip r:embed="rId3"/>
                <a:stretch>
                  <a:fillRect l="-1061" t="-1637"/>
                </a:stretch>
              </a:blipFill>
            </p:spPr>
            <p:txBody>
              <a:bodyPr/>
              <a:lstStyle/>
              <a:p>
                <a:r>
                  <a:rPr lang="en-US">
                    <a:noFill/>
                  </a:rPr>
                  <a:t> </a:t>
                </a:r>
              </a:p>
            </p:txBody>
          </p:sp>
        </mc:Fallback>
      </mc:AlternateContent>
      <p:sp>
        <p:nvSpPr>
          <p:cNvPr id="7" name="Slide Number Placeholder 3">
            <a:extLst>
              <a:ext uri="{FF2B5EF4-FFF2-40B4-BE49-F238E27FC236}">
                <a16:creationId xmlns:a16="http://schemas.microsoft.com/office/drawing/2014/main" id="{6E80ADE8-FFF0-4FE0-849E-691226D8EE99}"/>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//35</a:t>
            </a:r>
          </a:p>
        </p:txBody>
      </p:sp>
      <p:sp>
        <p:nvSpPr>
          <p:cNvPr id="8" name="Title 4">
            <a:extLst>
              <a:ext uri="{FF2B5EF4-FFF2-40B4-BE49-F238E27FC236}">
                <a16:creationId xmlns:a16="http://schemas.microsoft.com/office/drawing/2014/main" id="{77DC9757-2762-4031-B8B6-6C66FFF5FBB3}"/>
              </a:ext>
            </a:extLst>
          </p:cNvPr>
          <p:cNvSpPr txBox="1">
            <a:spLocks/>
          </p:cNvSpPr>
          <p:nvPr/>
        </p:nvSpPr>
        <p:spPr>
          <a:xfrm>
            <a:off x="416169" y="623624"/>
            <a:ext cx="11334553" cy="619448"/>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err="1"/>
              <a:t>Metode</a:t>
            </a:r>
            <a:r>
              <a:rPr lang="en-US"/>
              <a:t> </a:t>
            </a:r>
            <a:r>
              <a:rPr lang="en-US" err="1"/>
              <a:t>Konvolusi</a:t>
            </a:r>
            <a:endParaRPr lang="en-ID"/>
          </a:p>
        </p:txBody>
      </p:sp>
      <p:sp>
        <p:nvSpPr>
          <p:cNvPr id="9" name="TextBox 8">
            <a:extLst>
              <a:ext uri="{FF2B5EF4-FFF2-40B4-BE49-F238E27FC236}">
                <a16:creationId xmlns:a16="http://schemas.microsoft.com/office/drawing/2014/main" id="{9265764E-8662-4922-AA01-F8364354455C}"/>
              </a:ext>
            </a:extLst>
          </p:cNvPr>
          <p:cNvSpPr txBox="1"/>
          <p:nvPr/>
        </p:nvSpPr>
        <p:spPr>
          <a:xfrm>
            <a:off x="11072414" y="3869264"/>
            <a:ext cx="832409" cy="461665"/>
          </a:xfrm>
          <a:prstGeom prst="rect">
            <a:avLst/>
          </a:prstGeom>
          <a:noFill/>
        </p:spPr>
        <p:txBody>
          <a:bodyPr wrap="square" rtlCol="0">
            <a:spAutoFit/>
          </a:bodyPr>
          <a:lstStyle/>
          <a:p>
            <a:pPr algn="ctr"/>
            <a:r>
              <a:rPr lang="en-US" sz="2400"/>
              <a:t>(5.2)</a:t>
            </a:r>
            <a:endParaRPr lang="en-ID" sz="2400"/>
          </a:p>
        </p:txBody>
      </p:sp>
    </p:spTree>
    <p:extLst>
      <p:ext uri="{BB962C8B-B14F-4D97-AF65-F5344CB8AC3E}">
        <p14:creationId xmlns:p14="http://schemas.microsoft.com/office/powerpoint/2010/main" val="1061987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1E702-562F-49B9-AD83-9D17FC63E604}"/>
              </a:ext>
            </a:extLst>
          </p:cNvPr>
          <p:cNvSpPr txBox="1">
            <a:spLocks/>
          </p:cNvSpPr>
          <p:nvPr/>
        </p:nvSpPr>
        <p:spPr>
          <a:xfrm>
            <a:off x="262156" y="421093"/>
            <a:ext cx="11637816" cy="1006331"/>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ID" sz="4800" i="1"/>
              <a:t>Similarity measurement</a:t>
            </a:r>
            <a:endParaRPr lang="en-US" sz="4800" i="1"/>
          </a:p>
        </p:txBody>
      </p:sp>
      <mc:AlternateContent xmlns:mc="http://schemas.openxmlformats.org/markup-compatibility/2006">
        <mc:Choice xmlns:a14="http://schemas.microsoft.com/office/drawing/2010/main" Requires="a14">
          <p:sp>
            <p:nvSpPr>
              <p:cNvPr id="7" name="Text Placeholder 7">
                <a:extLst>
                  <a:ext uri="{FF2B5EF4-FFF2-40B4-BE49-F238E27FC236}">
                    <a16:creationId xmlns:a16="http://schemas.microsoft.com/office/drawing/2014/main" id="{8FBC43A7-0412-45C9-ADAD-B37B7AF56A96}"/>
                  </a:ext>
                </a:extLst>
              </p:cNvPr>
              <p:cNvSpPr txBox="1">
                <a:spLocks/>
              </p:cNvSpPr>
              <p:nvPr/>
            </p:nvSpPr>
            <p:spPr>
              <a:xfrm>
                <a:off x="262156" y="1622584"/>
                <a:ext cx="11637817" cy="4982931"/>
              </a:xfrm>
              <a:prstGeom prst="rect">
                <a:avLst/>
              </a:prstGeom>
            </p:spPr>
            <p:txBody>
              <a:bodyPr anchor="t">
                <a:normAutofit fontScale="47500" lnSpcReduction="20000"/>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3200">
                    <a:solidFill>
                      <a:schemeClr val="tx1"/>
                    </a:solidFill>
                  </a:rPr>
                  <a:t>Similarity measurement </a:t>
                </a:r>
                <a:r>
                  <a:rPr lang="en-ID" sz="3200" err="1">
                    <a:solidFill>
                      <a:schemeClr val="tx1"/>
                    </a:solidFill>
                  </a:rPr>
                  <a:t>dilakukan</a:t>
                </a:r>
                <a:r>
                  <a:rPr lang="en-ID" sz="3200">
                    <a:solidFill>
                      <a:schemeClr val="tx1"/>
                    </a:solidFill>
                  </a:rPr>
                  <a:t> </a:t>
                </a:r>
                <a:r>
                  <a:rPr lang="en-ID" sz="3200" err="1">
                    <a:solidFill>
                      <a:schemeClr val="tx1"/>
                    </a:solidFill>
                  </a:rPr>
                  <a:t>untuk</a:t>
                </a:r>
                <a:r>
                  <a:rPr lang="en-ID" sz="3200">
                    <a:solidFill>
                      <a:schemeClr val="tx1"/>
                    </a:solidFill>
                  </a:rPr>
                  <a:t> </a:t>
                </a:r>
                <a:r>
                  <a:rPr lang="en-ID" sz="3200" err="1">
                    <a:solidFill>
                      <a:schemeClr val="tx1"/>
                    </a:solidFill>
                  </a:rPr>
                  <a:t>mengukur</a:t>
                </a:r>
                <a:r>
                  <a:rPr lang="en-ID" sz="3200">
                    <a:solidFill>
                      <a:schemeClr val="tx1"/>
                    </a:solidFill>
                  </a:rPr>
                  <a:t> </a:t>
                </a:r>
                <a:r>
                  <a:rPr lang="en-ID" sz="3200" err="1">
                    <a:solidFill>
                      <a:schemeClr val="tx1"/>
                    </a:solidFill>
                  </a:rPr>
                  <a:t>kemiripan</a:t>
                </a:r>
                <a:r>
                  <a:rPr lang="en-ID" sz="3200">
                    <a:solidFill>
                      <a:schemeClr val="tx1"/>
                    </a:solidFill>
                  </a:rPr>
                  <a:t> </a:t>
                </a:r>
                <a:r>
                  <a:rPr lang="en-ID" sz="3200" err="1">
                    <a:solidFill>
                      <a:schemeClr val="tx1"/>
                    </a:solidFill>
                  </a:rPr>
                  <a:t>foto</a:t>
                </a:r>
                <a:r>
                  <a:rPr lang="en-ID" sz="3200">
                    <a:solidFill>
                      <a:schemeClr val="tx1"/>
                    </a:solidFill>
                  </a:rPr>
                  <a:t> </a:t>
                </a:r>
                <a:r>
                  <a:rPr lang="en-ID" sz="3200" err="1">
                    <a:solidFill>
                      <a:schemeClr val="tx1"/>
                    </a:solidFill>
                  </a:rPr>
                  <a:t>sebelum</a:t>
                </a:r>
                <a:r>
                  <a:rPr lang="en-ID" sz="3200">
                    <a:solidFill>
                      <a:schemeClr val="tx1"/>
                    </a:solidFill>
                  </a:rPr>
                  <a:t> dan </a:t>
                </a:r>
                <a:r>
                  <a:rPr lang="en-ID" sz="3200" err="1">
                    <a:solidFill>
                      <a:schemeClr val="tx1"/>
                    </a:solidFill>
                  </a:rPr>
                  <a:t>sesudah</a:t>
                </a:r>
                <a:r>
                  <a:rPr lang="en-ID" sz="3200">
                    <a:solidFill>
                      <a:schemeClr val="tx1"/>
                    </a:solidFill>
                  </a:rPr>
                  <a:t> </a:t>
                </a:r>
                <a:r>
                  <a:rPr lang="en-ID" sz="3200" err="1">
                    <a:solidFill>
                      <a:schemeClr val="tx1"/>
                    </a:solidFill>
                  </a:rPr>
                  <a:t>melewati</a:t>
                </a:r>
                <a:r>
                  <a:rPr lang="en-ID" sz="3200">
                    <a:solidFill>
                      <a:schemeClr val="tx1"/>
                    </a:solidFill>
                  </a:rPr>
                  <a:t> </a:t>
                </a:r>
                <a:r>
                  <a:rPr lang="en-ID" sz="3200" err="1">
                    <a:solidFill>
                      <a:schemeClr val="tx1"/>
                    </a:solidFill>
                  </a:rPr>
                  <a:t>transformasi</a:t>
                </a:r>
                <a:r>
                  <a:rPr lang="en-ID" sz="3200">
                    <a:solidFill>
                      <a:schemeClr val="tx1"/>
                    </a:solidFill>
                  </a:rPr>
                  <a:t> Fourier.</a:t>
                </a:r>
              </a:p>
              <a:p>
                <a:pPr marL="0" indent="0">
                  <a:buNone/>
                </a:pPr>
                <a:r>
                  <a:rPr lang="en-ID" sz="3200" err="1">
                    <a:solidFill>
                      <a:schemeClr val="tx1"/>
                    </a:solidFill>
                  </a:rPr>
                  <a:t>Perhatikan</a:t>
                </a:r>
                <a:r>
                  <a:rPr lang="en-ID" sz="3200">
                    <a:solidFill>
                      <a:schemeClr val="tx1"/>
                    </a:solidFill>
                  </a:rPr>
                  <a:t> </a:t>
                </a:r>
                <a:r>
                  <a:rPr lang="en-US" sz="3200" err="1">
                    <a:solidFill>
                      <a:schemeClr val="tx1"/>
                    </a:solidFill>
                  </a:rPr>
                  <a:t>kembali</a:t>
                </a:r>
                <a:r>
                  <a:rPr lang="en-US" sz="3200">
                    <a:solidFill>
                      <a:schemeClr val="tx1"/>
                    </a:solidFill>
                  </a:rPr>
                  <a:t> </a:t>
                </a:r>
                <a:r>
                  <a:rPr lang="en-US" sz="3200" err="1">
                    <a:solidFill>
                      <a:schemeClr val="tx1"/>
                    </a:solidFill>
                  </a:rPr>
                  <a:t>matriks</a:t>
                </a:r>
                <a:r>
                  <a:rPr lang="en-US" sz="3200">
                    <a:solidFill>
                      <a:schemeClr val="tx1"/>
                    </a:solidFill>
                  </a:rPr>
                  <a:t> (5.1), </a:t>
                </a:r>
                <a:r>
                  <a:rPr lang="en-US" sz="3200" err="1">
                    <a:solidFill>
                      <a:schemeClr val="tx1"/>
                    </a:solidFill>
                  </a:rPr>
                  <a:t>lihat</a:t>
                </a:r>
                <a:r>
                  <a:rPr lang="en-US" sz="3200">
                    <a:solidFill>
                      <a:schemeClr val="tx1"/>
                    </a:solidFill>
                  </a:rPr>
                  <a:t> </a:t>
                </a:r>
                <a:r>
                  <a:rPr lang="en-US" sz="3200" err="1">
                    <a:solidFill>
                      <a:schemeClr val="tx1"/>
                    </a:solidFill>
                  </a:rPr>
                  <a:t>matriks</a:t>
                </a:r>
                <a:r>
                  <a:rPr lang="en-US" sz="3200">
                    <a:solidFill>
                      <a:schemeClr val="tx1"/>
                    </a:solidFill>
                  </a:rPr>
                  <a:t> </a:t>
                </a:r>
                <a:r>
                  <a:rPr lang="en-US" sz="3200" err="1">
                    <a:solidFill>
                      <a:schemeClr val="tx1"/>
                    </a:solidFill>
                  </a:rPr>
                  <a:t>tengah</a:t>
                </a:r>
                <a:r>
                  <a:rPr lang="en-US" sz="3200">
                    <a:solidFill>
                      <a:schemeClr val="tx1"/>
                    </a:solidFill>
                  </a:rPr>
                  <a:t> </a:t>
                </a:r>
                <a:r>
                  <a:rPr lang="en-US" sz="3200" err="1">
                    <a:solidFill>
                      <a:schemeClr val="tx1"/>
                    </a:solidFill>
                  </a:rPr>
                  <a:t>berukuran</a:t>
                </a:r>
                <a:r>
                  <a:rPr lang="en-US" sz="3200">
                    <a:solidFill>
                      <a:schemeClr val="tx1"/>
                    </a:solidFill>
                  </a:rPr>
                  <a:t> 3x3 </a:t>
                </a:r>
                <a:r>
                  <a:rPr lang="en-US" sz="3200" err="1">
                    <a:solidFill>
                      <a:schemeClr val="tx1"/>
                    </a:solidFill>
                  </a:rPr>
                  <a:t>sebagai</a:t>
                </a:r>
                <a:r>
                  <a:rPr lang="en-US" sz="3200">
                    <a:solidFill>
                      <a:schemeClr val="tx1"/>
                    </a:solidFill>
                  </a:rPr>
                  <a:t> </a:t>
                </a:r>
                <a:r>
                  <a:rPr lang="en-US" sz="3200" err="1">
                    <a:solidFill>
                      <a:schemeClr val="tx1"/>
                    </a:solidFill>
                  </a:rPr>
                  <a:t>berikut</a:t>
                </a:r>
                <a:endParaRPr lang="en-US" sz="3200">
                  <a:solidFill>
                    <a:schemeClr val="tx1"/>
                  </a:solidFill>
                </a:endParaRPr>
              </a:p>
              <a:p>
                <a:pPr marL="0" indent="0">
                  <a:buNone/>
                </a:pPr>
                <a:endParaRPr lang="en-US" sz="3200">
                  <a:solidFill>
                    <a:schemeClr val="tx1"/>
                  </a:solidFill>
                </a:endParaRPr>
              </a:p>
              <a:p>
                <a:pPr marL="0" indent="0" algn="ctr">
                  <a:buNone/>
                </a:pPr>
                <a14:m>
                  <m:oMath xmlns:m="http://schemas.openxmlformats.org/officeDocument/2006/math">
                    <m:d>
                      <m:dPr>
                        <m:ctrlPr>
                          <a:rPr lang="en-US" sz="3600" i="1" smtClean="0">
                            <a:solidFill>
                              <a:schemeClr val="tx1"/>
                            </a:solidFill>
                            <a:latin typeface="Cambria Math" panose="02040503050406030204" pitchFamily="18" charset="0"/>
                          </a:rPr>
                        </m:ctrlPr>
                      </m:dPr>
                      <m:e>
                        <m:m>
                          <m:mPr>
                            <m:mcs>
                              <m:mc>
                                <m:mcPr>
                                  <m:count m:val="3"/>
                                  <m:mcJc m:val="center"/>
                                </m:mcPr>
                              </m:mc>
                            </m:mcs>
                            <m:ctrlPr>
                              <a:rPr lang="en-US" sz="3600" i="1" smtClean="0">
                                <a:solidFill>
                                  <a:schemeClr val="tx1"/>
                                </a:solidFill>
                                <a:latin typeface="Cambria Math" panose="02040503050406030204" pitchFamily="18" charset="0"/>
                              </a:rPr>
                            </m:ctrlPr>
                          </m:mPr>
                          <m:mr>
                            <m:e>
                              <m:r>
                                <m:rPr>
                                  <m:brk m:alnAt="7"/>
                                </m:rPr>
                                <a:rPr lang="en-US" sz="3600" b="1" i="1" smtClean="0">
                                  <a:solidFill>
                                    <a:schemeClr val="tx1"/>
                                  </a:solidFill>
                                  <a:latin typeface="Cambria Math" panose="02040503050406030204" pitchFamily="18" charset="0"/>
                                </a:rPr>
                                <m:t>𝟓</m:t>
                              </m:r>
                              <m:r>
                                <a:rPr lang="en-US" sz="3600" b="1" i="1" smtClean="0">
                                  <a:solidFill>
                                    <a:schemeClr val="tx1"/>
                                  </a:solidFill>
                                  <a:latin typeface="Cambria Math" panose="02040503050406030204" pitchFamily="18" charset="0"/>
                                </a:rPr>
                                <m:t>𝟗</m:t>
                              </m:r>
                            </m:e>
                            <m:e>
                              <m:r>
                                <a:rPr lang="en-US" sz="3600" b="1" i="1" smtClean="0">
                                  <a:solidFill>
                                    <a:schemeClr val="tx1"/>
                                  </a:solidFill>
                                  <a:latin typeface="Cambria Math" panose="02040503050406030204" pitchFamily="18" charset="0"/>
                                </a:rPr>
                                <m:t>𝟔𝟎</m:t>
                              </m:r>
                            </m:e>
                            <m:e>
                              <m:r>
                                <a:rPr lang="en-US" sz="3600" b="1" i="1" smtClean="0">
                                  <a:solidFill>
                                    <a:schemeClr val="tx1"/>
                                  </a:solidFill>
                                  <a:latin typeface="Cambria Math" panose="02040503050406030204" pitchFamily="18" charset="0"/>
                                </a:rPr>
                                <m:t>𝟓𝟕</m:t>
                              </m:r>
                            </m:e>
                          </m:mr>
                          <m:mr>
                            <m:e>
                              <m:r>
                                <a:rPr lang="en-US" sz="3600" b="1" i="1" smtClean="0">
                                  <a:solidFill>
                                    <a:schemeClr val="tx1"/>
                                  </a:solidFill>
                                  <a:latin typeface="Cambria Math" panose="02040503050406030204" pitchFamily="18" charset="0"/>
                                </a:rPr>
                                <m:t>𝟒𝟏</m:t>
                              </m:r>
                            </m:e>
                            <m:e>
                              <m:r>
                                <a:rPr lang="en-US" sz="3600" b="1" i="1" smtClean="0">
                                  <a:solidFill>
                                    <a:schemeClr val="tx1"/>
                                  </a:solidFill>
                                  <a:latin typeface="Cambria Math" panose="02040503050406030204" pitchFamily="18" charset="0"/>
                                </a:rPr>
                                <m:t>𝟓𝟎</m:t>
                              </m:r>
                            </m:e>
                            <m:e>
                              <m:r>
                                <a:rPr lang="en-US" sz="3600" b="1" i="1" smtClean="0">
                                  <a:solidFill>
                                    <a:schemeClr val="tx1"/>
                                  </a:solidFill>
                                  <a:latin typeface="Cambria Math" panose="02040503050406030204" pitchFamily="18" charset="0"/>
                                </a:rPr>
                                <m:t>𝟒𝟒</m:t>
                              </m:r>
                            </m:e>
                          </m:mr>
                          <m:mr>
                            <m:e>
                              <m:r>
                                <a:rPr lang="en-US" sz="3600" b="1" i="1" smtClean="0">
                                  <a:solidFill>
                                    <a:schemeClr val="tx1"/>
                                  </a:solidFill>
                                  <a:latin typeface="Cambria Math" panose="02040503050406030204" pitchFamily="18" charset="0"/>
                                </a:rPr>
                                <m:t>𝟓𝟐</m:t>
                              </m:r>
                            </m:e>
                            <m:e>
                              <m:r>
                                <a:rPr lang="en-US" sz="3600" b="1" i="1" smtClean="0">
                                  <a:solidFill>
                                    <a:schemeClr val="tx1"/>
                                  </a:solidFill>
                                  <a:latin typeface="Cambria Math" panose="02040503050406030204" pitchFamily="18" charset="0"/>
                                </a:rPr>
                                <m:t>𝟔𝟐</m:t>
                              </m:r>
                            </m:e>
                            <m:e>
                              <m:r>
                                <a:rPr lang="en-US" sz="3600" b="1" i="1" smtClean="0">
                                  <a:solidFill>
                                    <a:schemeClr val="tx1"/>
                                  </a:solidFill>
                                  <a:latin typeface="Cambria Math" panose="02040503050406030204" pitchFamily="18" charset="0"/>
                                </a:rPr>
                                <m:t>𝟒𝟓</m:t>
                              </m:r>
                            </m:e>
                          </m:mr>
                        </m:m>
                      </m:e>
                    </m:d>
                  </m:oMath>
                </a14:m>
                <a:r>
                  <a:rPr lang="en-US" sz="3600">
                    <a:solidFill>
                      <a:schemeClr val="tx1"/>
                    </a:solidFill>
                  </a:rPr>
                  <a:t> </a:t>
                </a:r>
              </a:p>
              <a:p>
                <a:pPr marL="0" indent="0" algn="ctr">
                  <a:buNone/>
                </a:pPr>
                <a:endParaRPr lang="en-US" sz="3600">
                  <a:solidFill>
                    <a:schemeClr val="tx1"/>
                  </a:solidFill>
                </a:endParaRPr>
              </a:p>
              <a:p>
                <a:pPr marL="0" indent="0">
                  <a:buNone/>
                </a:pPr>
                <a:r>
                  <a:rPr lang="en-US" sz="3200">
                    <a:solidFill>
                      <a:schemeClr val="tx1"/>
                    </a:solidFill>
                  </a:rPr>
                  <a:t>dan </a:t>
                </a:r>
                <a:r>
                  <a:rPr lang="en-ID" sz="3200" err="1">
                    <a:solidFill>
                      <a:schemeClr val="tx1"/>
                    </a:solidFill>
                  </a:rPr>
                  <a:t>perhatikan</a:t>
                </a:r>
                <a:r>
                  <a:rPr lang="en-ID" sz="3200">
                    <a:solidFill>
                      <a:schemeClr val="tx1"/>
                    </a:solidFill>
                  </a:rPr>
                  <a:t> </a:t>
                </a:r>
                <a:r>
                  <a:rPr lang="en-US" sz="3200" err="1">
                    <a:solidFill>
                      <a:schemeClr val="tx1"/>
                    </a:solidFill>
                  </a:rPr>
                  <a:t>kembali</a:t>
                </a:r>
                <a:r>
                  <a:rPr lang="en-US" sz="3200">
                    <a:solidFill>
                      <a:schemeClr val="tx1"/>
                    </a:solidFill>
                  </a:rPr>
                  <a:t> </a:t>
                </a:r>
                <a:r>
                  <a:rPr lang="en-US" sz="3200" err="1">
                    <a:solidFill>
                      <a:schemeClr val="tx1"/>
                    </a:solidFill>
                  </a:rPr>
                  <a:t>matriks</a:t>
                </a:r>
                <a:r>
                  <a:rPr lang="en-US" sz="3200">
                    <a:solidFill>
                      <a:schemeClr val="tx1"/>
                    </a:solidFill>
                  </a:rPr>
                  <a:t> (5.2), </a:t>
                </a:r>
                <a:r>
                  <a:rPr lang="en-US" sz="3200" err="1">
                    <a:solidFill>
                      <a:schemeClr val="tx1"/>
                    </a:solidFill>
                  </a:rPr>
                  <a:t>lihat</a:t>
                </a:r>
                <a:r>
                  <a:rPr lang="en-US" sz="3200">
                    <a:solidFill>
                      <a:schemeClr val="tx1"/>
                    </a:solidFill>
                  </a:rPr>
                  <a:t> </a:t>
                </a:r>
                <a:r>
                  <a:rPr lang="en-US" sz="3200" err="1">
                    <a:solidFill>
                      <a:schemeClr val="tx1"/>
                    </a:solidFill>
                  </a:rPr>
                  <a:t>matriks</a:t>
                </a:r>
                <a:r>
                  <a:rPr lang="en-US" sz="3200">
                    <a:solidFill>
                      <a:schemeClr val="tx1"/>
                    </a:solidFill>
                  </a:rPr>
                  <a:t> </a:t>
                </a:r>
                <a:r>
                  <a:rPr lang="en-US" sz="3200" err="1">
                    <a:solidFill>
                      <a:schemeClr val="tx1"/>
                    </a:solidFill>
                  </a:rPr>
                  <a:t>tengah</a:t>
                </a:r>
                <a:r>
                  <a:rPr lang="en-US" sz="3200">
                    <a:solidFill>
                      <a:schemeClr val="tx1"/>
                    </a:solidFill>
                  </a:rPr>
                  <a:t> </a:t>
                </a:r>
                <a:r>
                  <a:rPr lang="en-US" sz="3200" err="1">
                    <a:solidFill>
                      <a:schemeClr val="tx1"/>
                    </a:solidFill>
                  </a:rPr>
                  <a:t>berukuran</a:t>
                </a:r>
                <a:r>
                  <a:rPr lang="en-US" sz="3200">
                    <a:solidFill>
                      <a:schemeClr val="tx1"/>
                    </a:solidFill>
                  </a:rPr>
                  <a:t> 3x3 </a:t>
                </a:r>
                <a:r>
                  <a:rPr lang="en-US" sz="3200" err="1">
                    <a:solidFill>
                      <a:schemeClr val="tx1"/>
                    </a:solidFill>
                  </a:rPr>
                  <a:t>sebagai</a:t>
                </a:r>
                <a:r>
                  <a:rPr lang="en-US" sz="3200">
                    <a:solidFill>
                      <a:schemeClr val="tx1"/>
                    </a:solidFill>
                  </a:rPr>
                  <a:t> </a:t>
                </a:r>
                <a:r>
                  <a:rPr lang="en-US" sz="3200" err="1">
                    <a:solidFill>
                      <a:schemeClr val="tx1"/>
                    </a:solidFill>
                  </a:rPr>
                  <a:t>berikut</a:t>
                </a:r>
                <a:endParaRPr lang="en-US" sz="3200">
                  <a:solidFill>
                    <a:schemeClr val="tx1"/>
                  </a:solidFill>
                </a:endParaRPr>
              </a:p>
              <a:p>
                <a:pPr marL="0" indent="0">
                  <a:buNone/>
                </a:pPr>
                <a:endParaRPr lang="en-US" sz="3500">
                  <a:solidFill>
                    <a:schemeClr val="tx1"/>
                  </a:solidFill>
                </a:endParaRPr>
              </a:p>
              <a:p>
                <a:pPr marL="0" indent="0" algn="ctr">
                  <a:buNone/>
                </a:pPr>
                <a14:m>
                  <m:oMath xmlns:m="http://schemas.openxmlformats.org/officeDocument/2006/math">
                    <m:d>
                      <m:dPr>
                        <m:ctrlPr>
                          <a:rPr lang="en-US" sz="3600" i="1" smtClean="0">
                            <a:solidFill>
                              <a:schemeClr val="tx1"/>
                            </a:solidFill>
                            <a:latin typeface="Cambria Math" panose="02040503050406030204" pitchFamily="18" charset="0"/>
                          </a:rPr>
                        </m:ctrlPr>
                      </m:dPr>
                      <m:e>
                        <m:m>
                          <m:mPr>
                            <m:mcs>
                              <m:mc>
                                <m:mcPr>
                                  <m:count m:val="3"/>
                                  <m:mcJc m:val="center"/>
                                </m:mcPr>
                              </m:mc>
                            </m:mcs>
                            <m:ctrlPr>
                              <a:rPr lang="en-US" sz="3600" i="1" smtClean="0">
                                <a:solidFill>
                                  <a:schemeClr val="tx1"/>
                                </a:solidFill>
                                <a:latin typeface="Cambria Math" panose="02040503050406030204" pitchFamily="18" charset="0"/>
                              </a:rPr>
                            </m:ctrlPr>
                          </m:mPr>
                          <m:mr>
                            <m:e>
                              <m:r>
                                <a:rPr lang="en-US" sz="3600" b="1" i="1" smtClean="0">
                                  <a:solidFill>
                                    <a:schemeClr val="tx1"/>
                                  </a:solidFill>
                                  <a:latin typeface="Cambria Math" panose="02040503050406030204" pitchFamily="18" charset="0"/>
                                </a:rPr>
                                <m:t>𝟑𝟒</m:t>
                              </m:r>
                            </m:e>
                            <m:e>
                              <m:r>
                                <a:rPr lang="en-US" sz="3600" b="1" i="1" smtClean="0">
                                  <a:solidFill>
                                    <a:schemeClr val="tx1"/>
                                  </a:solidFill>
                                  <a:latin typeface="Cambria Math" panose="02040503050406030204" pitchFamily="18" charset="0"/>
                                </a:rPr>
                                <m:t>𝟑𝟐</m:t>
                              </m:r>
                            </m:e>
                            <m:e>
                              <m:r>
                                <a:rPr lang="en-US" sz="3600" b="1" i="1" smtClean="0">
                                  <a:solidFill>
                                    <a:schemeClr val="tx1"/>
                                  </a:solidFill>
                                  <a:latin typeface="Cambria Math" panose="02040503050406030204" pitchFamily="18" charset="0"/>
                                </a:rPr>
                                <m:t>𝟏𝟕</m:t>
                              </m:r>
                            </m:e>
                          </m:mr>
                          <m:mr>
                            <m:e>
                              <m:r>
                                <a:rPr lang="en-US" sz="3600" b="1" i="1" smtClean="0">
                                  <a:solidFill>
                                    <a:schemeClr val="tx1"/>
                                  </a:solidFill>
                                  <a:latin typeface="Cambria Math" panose="02040503050406030204" pitchFamily="18" charset="0"/>
                                </a:rPr>
                                <m:t>𝟑𝟑</m:t>
                              </m:r>
                            </m:e>
                            <m:e>
                              <m:r>
                                <a:rPr lang="en-US" sz="3600" b="1" i="1" smtClean="0">
                                  <a:solidFill>
                                    <a:schemeClr val="tx1"/>
                                  </a:solidFill>
                                  <a:latin typeface="Cambria Math" panose="02040503050406030204" pitchFamily="18" charset="0"/>
                                </a:rPr>
                                <m:t>𝟏𝟗</m:t>
                              </m:r>
                            </m:e>
                            <m:e>
                              <m:r>
                                <a:rPr lang="en-US" sz="3600" b="1" i="1" smtClean="0">
                                  <a:solidFill>
                                    <a:schemeClr val="tx1"/>
                                  </a:solidFill>
                                  <a:latin typeface="Cambria Math" panose="02040503050406030204" pitchFamily="18" charset="0"/>
                                </a:rPr>
                                <m:t>𝟏𝟐</m:t>
                              </m:r>
                            </m:e>
                          </m:mr>
                          <m:mr>
                            <m:e>
                              <m:r>
                                <a:rPr lang="en-US" sz="3600" b="1" i="1" smtClean="0">
                                  <a:solidFill>
                                    <a:schemeClr val="tx1"/>
                                  </a:solidFill>
                                  <a:latin typeface="Cambria Math" panose="02040503050406030204" pitchFamily="18" charset="0"/>
                                </a:rPr>
                                <m:t>𝟐𝟎</m:t>
                              </m:r>
                            </m:e>
                            <m:e>
                              <m:r>
                                <a:rPr lang="en-US" sz="3600" b="1" i="1" smtClean="0">
                                  <a:solidFill>
                                    <a:schemeClr val="tx1"/>
                                  </a:solidFill>
                                  <a:latin typeface="Cambria Math" panose="02040503050406030204" pitchFamily="18" charset="0"/>
                                </a:rPr>
                                <m:t>𝟏𝟎</m:t>
                              </m:r>
                            </m:e>
                            <m:e>
                              <m:r>
                                <a:rPr lang="en-US" sz="3600" b="1" i="1" smtClean="0">
                                  <a:solidFill>
                                    <a:schemeClr val="tx1"/>
                                  </a:solidFill>
                                  <a:latin typeface="Cambria Math" panose="02040503050406030204" pitchFamily="18" charset="0"/>
                                </a:rPr>
                                <m:t>𝟏𝟔</m:t>
                              </m:r>
                            </m:e>
                          </m:mr>
                        </m:m>
                      </m:e>
                    </m:d>
                  </m:oMath>
                </a14:m>
                <a:r>
                  <a:rPr lang="en-US" sz="3600">
                    <a:solidFill>
                      <a:schemeClr val="tx1"/>
                    </a:solidFill>
                  </a:rPr>
                  <a:t> </a:t>
                </a:r>
              </a:p>
              <a:p>
                <a:pPr marL="0" indent="0" algn="ctr">
                  <a:buNone/>
                </a:pPr>
                <a:endParaRPr lang="en-US" sz="3200">
                  <a:solidFill>
                    <a:schemeClr val="tx1"/>
                  </a:solidFill>
                </a:endParaRPr>
              </a:p>
              <a:p>
                <a:pPr marL="0" indent="0">
                  <a:buNone/>
                </a:pPr>
                <a:r>
                  <a:rPr lang="en-US" sz="3200" err="1">
                    <a:solidFill>
                      <a:schemeClr val="tx1"/>
                    </a:solidFill>
                  </a:rPr>
                  <a:t>Hitung</a:t>
                </a:r>
                <a:r>
                  <a:rPr lang="en-US" sz="3200">
                    <a:solidFill>
                      <a:schemeClr val="tx1"/>
                    </a:solidFill>
                  </a:rPr>
                  <a:t> </a:t>
                </a:r>
                <a:r>
                  <a:rPr lang="en-US" sz="3200" err="1">
                    <a:solidFill>
                      <a:schemeClr val="tx1"/>
                    </a:solidFill>
                  </a:rPr>
                  <a:t>kemiripan</a:t>
                </a:r>
                <a:r>
                  <a:rPr lang="en-US" sz="3200">
                    <a:solidFill>
                      <a:schemeClr val="tx1"/>
                    </a:solidFill>
                  </a:rPr>
                  <a:t> </a:t>
                </a:r>
                <a:r>
                  <a:rPr lang="en-US" sz="3200" err="1">
                    <a:solidFill>
                      <a:schemeClr val="tx1"/>
                    </a:solidFill>
                  </a:rPr>
                  <a:t>kedua</a:t>
                </a:r>
                <a:r>
                  <a:rPr lang="en-US" sz="3200">
                    <a:solidFill>
                      <a:schemeClr val="tx1"/>
                    </a:solidFill>
                  </a:rPr>
                  <a:t> </a:t>
                </a:r>
                <a:r>
                  <a:rPr lang="en-US" sz="3200" err="1">
                    <a:solidFill>
                      <a:schemeClr val="tx1"/>
                    </a:solidFill>
                  </a:rPr>
                  <a:t>matriks</a:t>
                </a:r>
                <a:r>
                  <a:rPr lang="en-US" sz="3200">
                    <a:solidFill>
                      <a:schemeClr val="tx1"/>
                    </a:solidFill>
                  </a:rPr>
                  <a:t> </a:t>
                </a:r>
                <a:r>
                  <a:rPr lang="en-ID" sz="3200" err="1">
                    <a:solidFill>
                      <a:schemeClr val="tx1"/>
                    </a:solidFill>
                  </a:rPr>
                  <a:t>dengan</a:t>
                </a:r>
                <a:r>
                  <a:rPr lang="en-ID" sz="3200">
                    <a:solidFill>
                      <a:schemeClr val="tx1"/>
                    </a:solidFill>
                  </a:rPr>
                  <a:t> </a:t>
                </a:r>
                <a:r>
                  <a:rPr lang="en-ID" sz="3200" i="1">
                    <a:solidFill>
                      <a:schemeClr val="tx1"/>
                    </a:solidFill>
                  </a:rPr>
                  <a:t>Euclidean Distance</a:t>
                </a:r>
                <a:r>
                  <a:rPr lang="en-ID" sz="3200">
                    <a:solidFill>
                      <a:schemeClr val="tx1"/>
                    </a:solidFill>
                  </a:rPr>
                  <a:t>: </a:t>
                </a:r>
              </a:p>
              <a:p>
                <a:pPr marL="0" indent="0">
                  <a:buNone/>
                </a:pPr>
                <a:endParaRPr lang="en-US" sz="3200" b="1" i="1">
                  <a:solidFill>
                    <a:schemeClr val="tx1"/>
                  </a:solidFill>
                  <a:latin typeface="Cambria Math" panose="02040503050406030204" pitchFamily="18" charset="0"/>
                </a:endParaRPr>
              </a:p>
              <a:p>
                <a:pPr marL="0" indent="0">
                  <a:buNone/>
                </a:pPr>
                <a14:m>
                  <m:oMath xmlns:m="http://schemas.openxmlformats.org/officeDocument/2006/math">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𝒅</m:t>
                        </m:r>
                      </m:e>
                      <m:sub>
                        <m:r>
                          <a:rPr lang="en-US" sz="2900" i="1">
                            <a:solidFill>
                              <a:schemeClr val="tx1"/>
                            </a:solidFill>
                            <a:latin typeface="Cambria Math" panose="02040503050406030204" pitchFamily="18" charset="0"/>
                          </a:rPr>
                          <m:t>𝟐</m:t>
                        </m:r>
                      </m:sub>
                    </m:sSub>
                    <m:r>
                      <a:rPr lang="en-US" sz="2900" i="1">
                        <a:solidFill>
                          <a:schemeClr val="tx1"/>
                        </a:solidFill>
                        <a:latin typeface="Cambria Math" panose="02040503050406030204" pitchFamily="18" charset="0"/>
                      </a:rPr>
                      <m:t> </m:t>
                    </m:r>
                  </m:oMath>
                </a14:m>
                <a:r>
                  <a:rPr lang="en-US" sz="2900">
                    <a:solidFill>
                      <a:schemeClr val="tx1"/>
                    </a:solidFill>
                  </a:rPr>
                  <a:t>	</a:t>
                </a:r>
                <a14:m>
                  <m:oMath xmlns:m="http://schemas.openxmlformats.org/officeDocument/2006/math">
                    <m:r>
                      <a:rPr lang="en-US" sz="2900" i="1">
                        <a:solidFill>
                          <a:schemeClr val="tx1"/>
                        </a:solidFill>
                        <a:latin typeface="Cambria Math" panose="02040503050406030204" pitchFamily="18" charset="0"/>
                      </a:rPr>
                      <m:t>=</m:t>
                    </m:r>
                    <m:rad>
                      <m:radPr>
                        <m:degHide m:val="on"/>
                        <m:ctrlPr>
                          <a:rPr lang="en-US" sz="2900" b="1" i="1" smtClean="0">
                            <a:solidFill>
                              <a:schemeClr val="tx1"/>
                            </a:solidFill>
                            <a:latin typeface="Cambria Math" panose="02040503050406030204" pitchFamily="18" charset="0"/>
                            <a:ea typeface="Cambria Math" panose="02040503050406030204" pitchFamily="18" charset="0"/>
                          </a:rPr>
                        </m:ctrlPr>
                      </m:radPr>
                      <m:deg/>
                      <m:e>
                        <m:nary>
                          <m:naryPr>
                            <m:chr m:val="∑"/>
                            <m:limLoc m:val="subSup"/>
                            <m:ctrlPr>
                              <a:rPr lang="en-US" sz="2900" b="1" i="1" smtClean="0">
                                <a:solidFill>
                                  <a:schemeClr val="tx1"/>
                                </a:solidFill>
                                <a:latin typeface="Cambria Math" panose="02040503050406030204" pitchFamily="18" charset="0"/>
                                <a:ea typeface="Cambria Math" panose="02040503050406030204" pitchFamily="18" charset="0"/>
                              </a:rPr>
                            </m:ctrlPr>
                          </m:naryPr>
                          <m:sub>
                            <m:r>
                              <m:rPr>
                                <m:brk m:alnAt="25"/>
                              </m:rPr>
                              <a:rPr lang="en-US" sz="2900" b="1" i="1" smtClean="0">
                                <a:solidFill>
                                  <a:schemeClr val="tx1"/>
                                </a:solidFill>
                                <a:latin typeface="Cambria Math" panose="02040503050406030204" pitchFamily="18" charset="0"/>
                                <a:ea typeface="Cambria Math" panose="02040503050406030204" pitchFamily="18" charset="0"/>
                              </a:rPr>
                              <m:t>𝒊</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m:t>
                            </m:r>
                          </m:sub>
                          <m:sup>
                            <m:r>
                              <a:rPr lang="en-US" sz="2900" b="1" i="1" smtClean="0">
                                <a:solidFill>
                                  <a:schemeClr val="tx1"/>
                                </a:solidFill>
                                <a:latin typeface="Cambria Math" panose="02040503050406030204" pitchFamily="18" charset="0"/>
                                <a:ea typeface="Cambria Math" panose="02040503050406030204" pitchFamily="18" charset="0"/>
                              </a:rPr>
                              <m:t>𝒏</m:t>
                            </m:r>
                          </m:sup>
                          <m:e>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sSub>
                                      <m:sSubPr>
                                        <m:ctrlPr>
                                          <a:rPr lang="en-US" sz="2900" b="1" i="1" smtClean="0">
                                            <a:solidFill>
                                              <a:schemeClr val="tx1"/>
                                            </a:solidFill>
                                            <a:latin typeface="Cambria Math" panose="02040503050406030204" pitchFamily="18" charset="0"/>
                                            <a:ea typeface="Cambria Math" panose="02040503050406030204" pitchFamily="18" charset="0"/>
                                          </a:rPr>
                                        </m:ctrlPr>
                                      </m:sSubPr>
                                      <m:e>
                                        <m:r>
                                          <a:rPr lang="en-US" sz="2900" b="1" i="1" smtClean="0">
                                            <a:solidFill>
                                              <a:schemeClr val="tx1"/>
                                            </a:solidFill>
                                            <a:latin typeface="Cambria Math" panose="02040503050406030204" pitchFamily="18" charset="0"/>
                                            <a:ea typeface="Cambria Math" panose="02040503050406030204" pitchFamily="18" charset="0"/>
                                          </a:rPr>
                                          <m:t>𝒗</m:t>
                                        </m:r>
                                      </m:e>
                                      <m:sub>
                                        <m:r>
                                          <a:rPr lang="en-US" sz="2900" b="1" i="1" smtClean="0">
                                            <a:solidFill>
                                              <a:schemeClr val="tx1"/>
                                            </a:solidFill>
                                            <a:latin typeface="Cambria Math" panose="02040503050406030204" pitchFamily="18" charset="0"/>
                                            <a:ea typeface="Cambria Math" panose="02040503050406030204" pitchFamily="18" charset="0"/>
                                          </a:rPr>
                                          <m:t>𝟏</m:t>
                                        </m:r>
                                      </m:sub>
                                    </m:sSub>
                                    <m:r>
                                      <a:rPr lang="en-US" sz="2900" b="1" i="1" smtClean="0">
                                        <a:solidFill>
                                          <a:schemeClr val="tx1"/>
                                        </a:solidFill>
                                        <a:latin typeface="Cambria Math" panose="02040503050406030204" pitchFamily="18" charset="0"/>
                                        <a:ea typeface="Cambria Math" panose="02040503050406030204" pitchFamily="18" charset="0"/>
                                      </a:rPr>
                                      <m:t>−</m:t>
                                    </m:r>
                                    <m:sSub>
                                      <m:sSubPr>
                                        <m:ctrlPr>
                                          <a:rPr lang="en-US" sz="2900" b="1" i="1" smtClean="0">
                                            <a:solidFill>
                                              <a:schemeClr val="tx1"/>
                                            </a:solidFill>
                                            <a:latin typeface="Cambria Math" panose="02040503050406030204" pitchFamily="18" charset="0"/>
                                            <a:ea typeface="Cambria Math" panose="02040503050406030204" pitchFamily="18" charset="0"/>
                                          </a:rPr>
                                        </m:ctrlPr>
                                      </m:sSubPr>
                                      <m:e>
                                        <m:r>
                                          <a:rPr lang="en-US" sz="2900" b="1" i="1" smtClean="0">
                                            <a:solidFill>
                                              <a:schemeClr val="tx1"/>
                                            </a:solidFill>
                                            <a:latin typeface="Cambria Math" panose="02040503050406030204" pitchFamily="18" charset="0"/>
                                            <a:ea typeface="Cambria Math" panose="02040503050406030204" pitchFamily="18" charset="0"/>
                                          </a:rPr>
                                          <m:t>𝒗</m:t>
                                        </m:r>
                                      </m:e>
                                      <m:sub>
                                        <m:r>
                                          <a:rPr lang="en-US" sz="2900" b="1" i="1" smtClean="0">
                                            <a:solidFill>
                                              <a:schemeClr val="tx1"/>
                                            </a:solidFill>
                                            <a:latin typeface="Cambria Math" panose="02040503050406030204" pitchFamily="18" charset="0"/>
                                            <a:ea typeface="Cambria Math" panose="02040503050406030204" pitchFamily="18" charset="0"/>
                                          </a:rPr>
                                          <m:t>𝟐</m:t>
                                        </m:r>
                                      </m:sub>
                                    </m:sSub>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 </m:t>
                            </m:r>
                          </m:e>
                        </m:nary>
                        <m:r>
                          <a:rPr lang="en-US" sz="2900" b="1" i="1" smtClean="0">
                            <a:solidFill>
                              <a:schemeClr val="tx1"/>
                            </a:solidFill>
                            <a:latin typeface="Cambria Math" panose="02040503050406030204" pitchFamily="18" charset="0"/>
                            <a:ea typeface="Cambria Math" panose="02040503050406030204" pitchFamily="18" charset="0"/>
                          </a:rPr>
                          <m:t> </m:t>
                        </m:r>
                      </m:e>
                    </m:rad>
                  </m:oMath>
                </a14:m>
                <a:endParaRPr lang="en-US" sz="2900" b="1">
                  <a:solidFill>
                    <a:schemeClr val="tx1"/>
                  </a:solidFill>
                  <a:ea typeface="Cambria Math" panose="02040503050406030204" pitchFamily="18" charset="0"/>
                </a:endParaRPr>
              </a:p>
              <a:p>
                <a:pPr marL="0" indent="0">
                  <a:buNone/>
                </a:pPr>
                <a:r>
                  <a:rPr lang="en-US" sz="2900" b="1">
                    <a:solidFill>
                      <a:schemeClr val="tx1"/>
                    </a:solidFill>
                  </a:rPr>
                  <a:t>	</a:t>
                </a:r>
                <a14:m>
                  <m:oMath xmlns:m="http://schemas.openxmlformats.org/officeDocument/2006/math">
                    <m:r>
                      <a:rPr lang="en-US" sz="2900" b="1" i="1" smtClean="0">
                        <a:solidFill>
                          <a:schemeClr val="tx1"/>
                        </a:solidFill>
                        <a:latin typeface="Cambria Math" panose="02040503050406030204" pitchFamily="18" charset="0"/>
                      </a:rPr>
                      <m:t>=</m:t>
                    </m:r>
                    <m:rad>
                      <m:radPr>
                        <m:degHide m:val="on"/>
                        <m:ctrlPr>
                          <a:rPr lang="en-US" sz="2900" b="1" i="1" smtClean="0">
                            <a:solidFill>
                              <a:schemeClr val="tx1"/>
                            </a:solidFill>
                            <a:latin typeface="Cambria Math" panose="02040503050406030204" pitchFamily="18" charset="0"/>
                            <a:ea typeface="Cambria Math" panose="02040503050406030204" pitchFamily="18" charset="0"/>
                          </a:rPr>
                        </m:ctrlPr>
                      </m:radPr>
                      <m:deg/>
                      <m:e>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𝟓𝟗</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𝟑𝟒</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𝟒𝟏</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𝟑𝟑</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𝟓𝟐</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𝟐𝟎</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𝟔𝟎</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𝟑𝟐</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𝟓𝟎</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𝟏𝟗</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𝟔𝟐</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𝟏𝟗</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𝟓𝟕</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𝟏𝟕</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𝟒𝟒</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𝟏𝟐</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r>
                          <a:rPr lang="en-US" sz="2900" b="1" i="1" smtClean="0">
                            <a:solidFill>
                              <a:schemeClr val="tx1"/>
                            </a:solidFill>
                            <a:latin typeface="Cambria Math" panose="02040503050406030204" pitchFamily="18" charset="0"/>
                            <a:ea typeface="Cambria Math" panose="02040503050406030204" pitchFamily="18" charset="0"/>
                          </a:rPr>
                          <m:t>+</m:t>
                        </m:r>
                        <m:sSup>
                          <m:sSupPr>
                            <m:ctrlPr>
                              <a:rPr lang="en-US" sz="2900" b="1" i="1" smtClean="0">
                                <a:solidFill>
                                  <a:schemeClr val="tx1"/>
                                </a:solidFill>
                                <a:latin typeface="Cambria Math" panose="02040503050406030204" pitchFamily="18" charset="0"/>
                                <a:ea typeface="Cambria Math" panose="02040503050406030204" pitchFamily="18" charset="0"/>
                              </a:rPr>
                            </m:ctrlPr>
                          </m:sSupPr>
                          <m:e>
                            <m:d>
                              <m:dPr>
                                <m:ctrlPr>
                                  <a:rPr lang="en-US" sz="2900" b="1" i="1" smtClean="0">
                                    <a:solidFill>
                                      <a:schemeClr val="tx1"/>
                                    </a:solidFill>
                                    <a:latin typeface="Cambria Math" panose="02040503050406030204" pitchFamily="18" charset="0"/>
                                    <a:ea typeface="Cambria Math" panose="02040503050406030204" pitchFamily="18" charset="0"/>
                                  </a:rPr>
                                </m:ctrlPr>
                              </m:dPr>
                              <m:e>
                                <m:r>
                                  <a:rPr lang="en-US" sz="2900" b="1" i="1" smtClean="0">
                                    <a:solidFill>
                                      <a:schemeClr val="tx1"/>
                                    </a:solidFill>
                                    <a:latin typeface="Cambria Math" panose="02040503050406030204" pitchFamily="18" charset="0"/>
                                    <a:ea typeface="Cambria Math" panose="02040503050406030204" pitchFamily="18" charset="0"/>
                                  </a:rPr>
                                  <m:t>𝟒𝟓</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𝟏𝟔</m:t>
                                </m:r>
                              </m:e>
                            </m:d>
                          </m:e>
                          <m:sup>
                            <m:r>
                              <a:rPr lang="en-US" sz="2900" b="1" i="1" smtClean="0">
                                <a:solidFill>
                                  <a:schemeClr val="tx1"/>
                                </a:solidFill>
                                <a:latin typeface="Cambria Math" panose="02040503050406030204" pitchFamily="18" charset="0"/>
                                <a:ea typeface="Cambria Math" panose="02040503050406030204" pitchFamily="18" charset="0"/>
                              </a:rPr>
                              <m:t>𝟐</m:t>
                            </m:r>
                          </m:sup>
                        </m:sSup>
                      </m:e>
                    </m:rad>
                  </m:oMath>
                </a14:m>
                <a:endParaRPr lang="en-US" sz="2900">
                  <a:solidFill>
                    <a:schemeClr val="tx1"/>
                  </a:solidFill>
                </a:endParaRPr>
              </a:p>
              <a:p>
                <a:pPr marL="0" indent="0">
                  <a:buNone/>
                </a:pPr>
                <a:r>
                  <a:rPr lang="en-ID" sz="2900">
                    <a:solidFill>
                      <a:schemeClr val="tx1"/>
                    </a:solidFill>
                    <a:ea typeface="Cambria Math" panose="02040503050406030204" pitchFamily="18" charset="0"/>
                  </a:rPr>
                  <a:t>	</a:t>
                </a:r>
                <a14:m>
                  <m:oMath xmlns:m="http://schemas.openxmlformats.org/officeDocument/2006/math">
                    <m:r>
                      <a:rPr lang="en-ID" sz="2900"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𝟗𝟖</m:t>
                    </m:r>
                    <m:r>
                      <a:rPr lang="en-US" sz="2900" b="1" i="1" smtClean="0">
                        <a:solidFill>
                          <a:schemeClr val="tx1"/>
                        </a:solidFill>
                        <a:latin typeface="Cambria Math" panose="02040503050406030204" pitchFamily="18" charset="0"/>
                        <a:ea typeface="Cambria Math" panose="02040503050406030204" pitchFamily="18" charset="0"/>
                      </a:rPr>
                      <m:t>.</m:t>
                    </m:r>
                    <m:r>
                      <a:rPr lang="en-US" sz="2900" b="1" i="1" smtClean="0">
                        <a:solidFill>
                          <a:schemeClr val="tx1"/>
                        </a:solidFill>
                        <a:latin typeface="Cambria Math" panose="02040503050406030204" pitchFamily="18" charset="0"/>
                        <a:ea typeface="Cambria Math" panose="02040503050406030204" pitchFamily="18" charset="0"/>
                      </a:rPr>
                      <m:t>𝟏𝟎𝟕𝟏</m:t>
                    </m:r>
                  </m:oMath>
                </a14:m>
                <a:r>
                  <a:rPr lang="en-US" sz="2900">
                    <a:solidFill>
                      <a:schemeClr val="tx1"/>
                    </a:solidFill>
                  </a:rPr>
                  <a:t> </a:t>
                </a:r>
              </a:p>
            </p:txBody>
          </p:sp>
        </mc:Choice>
        <mc:Fallback>
          <p:sp>
            <p:nvSpPr>
              <p:cNvPr id="7" name="Text Placeholder 7">
                <a:extLst>
                  <a:ext uri="{FF2B5EF4-FFF2-40B4-BE49-F238E27FC236}">
                    <a16:creationId xmlns:a16="http://schemas.microsoft.com/office/drawing/2014/main" id="{8FBC43A7-0412-45C9-ADAD-B37B7AF56A96}"/>
                  </a:ext>
                </a:extLst>
              </p:cNvPr>
              <p:cNvSpPr txBox="1">
                <a:spLocks noRot="1" noChangeAspect="1" noMove="1" noResize="1" noEditPoints="1" noAdjustHandles="1" noChangeArrowheads="1" noChangeShapeType="1" noTextEdit="1"/>
              </p:cNvSpPr>
              <p:nvPr/>
            </p:nvSpPr>
            <p:spPr>
              <a:xfrm>
                <a:off x="262156" y="1622584"/>
                <a:ext cx="11637817" cy="4982931"/>
              </a:xfrm>
              <a:prstGeom prst="rect">
                <a:avLst/>
              </a:prstGeom>
              <a:blipFill>
                <a:blip r:embed="rId3"/>
                <a:stretch>
                  <a:fillRect l="-210" t="-1467"/>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8E97CF5B-5AC2-43AD-9711-C53E51B1B11F}"/>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//36</a:t>
            </a:r>
          </a:p>
        </p:txBody>
      </p:sp>
    </p:spTree>
    <p:extLst>
      <p:ext uri="{BB962C8B-B14F-4D97-AF65-F5344CB8AC3E}">
        <p14:creationId xmlns:p14="http://schemas.microsoft.com/office/powerpoint/2010/main" val="630871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5A52C29-6935-4FD9-AF0E-26CF42592736}"/>
                  </a:ext>
                </a:extLst>
              </p:cNvPr>
              <p:cNvSpPr txBox="1"/>
              <p:nvPr/>
            </p:nvSpPr>
            <p:spPr>
              <a:xfrm>
                <a:off x="464024" y="1898096"/>
                <a:ext cx="11435948" cy="4379853"/>
              </a:xfrm>
              <a:prstGeom prst="rect">
                <a:avLst/>
              </a:prstGeom>
              <a:noFill/>
            </p:spPr>
            <p:txBody>
              <a:bodyPr wrap="square" rtlCol="0">
                <a:spAutoFit/>
              </a:bodyPr>
              <a:lstStyle/>
              <a:p>
                <a:pPr algn="r"/>
                <a:r>
                  <a:rPr lang="en-US" sz="2800"/>
                  <a:t>Karena </a:t>
                </a:r>
                <a:r>
                  <a:rPr lang="en-US" sz="2800" err="1"/>
                  <a:t>hasil</a:t>
                </a:r>
                <a:r>
                  <a:rPr lang="en-US" sz="2800"/>
                  <a:t> </a:t>
                </a:r>
                <a:r>
                  <a:rPr lang="en-US" sz="2800" err="1"/>
                  <a:t>dari</a:t>
                </a:r>
                <a:r>
                  <a:rPr lang="en-US" sz="2800"/>
                  <a:t> </a:t>
                </a:r>
                <a:r>
                  <a:rPr lang="en-US" sz="2800" i="1"/>
                  <a:t>Euclidean distance </a:t>
                </a:r>
                <a:r>
                  <a:rPr lang="en-US" sz="2800" err="1"/>
                  <a:t>terlalu</a:t>
                </a:r>
                <a:r>
                  <a:rPr lang="en-US" sz="2800"/>
                  <a:t> </a:t>
                </a:r>
                <a:r>
                  <a:rPr lang="en-US" sz="2800" err="1"/>
                  <a:t>besar</a:t>
                </a:r>
                <a:r>
                  <a:rPr lang="en-US" sz="2800"/>
                  <a:t>, </a:t>
                </a:r>
                <a:r>
                  <a:rPr lang="en-US" sz="2800" err="1"/>
                  <a:t>maka</a:t>
                </a:r>
                <a:r>
                  <a:rPr lang="en-US" sz="2800"/>
                  <a:t> </a:t>
                </a:r>
                <a:r>
                  <a:rPr lang="en-US" sz="2800" err="1"/>
                  <a:t>nilai</a:t>
                </a:r>
                <a:r>
                  <a:rPr lang="en-US" sz="2800"/>
                  <a:t> </a:t>
                </a:r>
                <a:r>
                  <a:rPr lang="en-US" sz="2800" i="1"/>
                  <a:t>pixel</a:t>
                </a:r>
                <a:r>
                  <a:rPr lang="en-US" sz="2800"/>
                  <a:t> </a:t>
                </a:r>
                <a:r>
                  <a:rPr lang="en-US" sz="2800" err="1"/>
                  <a:t>harus</a:t>
                </a:r>
                <a:r>
                  <a:rPr lang="en-US" sz="2800"/>
                  <a:t> </a:t>
                </a:r>
                <a:r>
                  <a:rPr lang="en-US" sz="2800" err="1"/>
                  <a:t>dibatasi</a:t>
                </a:r>
                <a:r>
                  <a:rPr lang="en-US" sz="2800"/>
                  <a:t> </a:t>
                </a:r>
                <a:r>
                  <a:rPr lang="en-US" sz="2800" err="1"/>
                  <a:t>menggunakan</a:t>
                </a:r>
                <a:r>
                  <a:rPr lang="en-US" sz="2800"/>
                  <a:t> </a:t>
                </a:r>
                <a:r>
                  <a:rPr lang="en-ID" sz="2800" i="1"/>
                  <a:t>Manhattan Distance. </a:t>
                </a:r>
                <a:r>
                  <a:rPr lang="en-ID" sz="2800" err="1"/>
                  <a:t>Pilih</a:t>
                </a:r>
                <a:r>
                  <a:rPr lang="en-ID" sz="280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𝑀</m:t>
                        </m:r>
                      </m:sub>
                    </m:sSub>
                    <m:r>
                      <a:rPr lang="en-US" sz="2800" b="0" i="1" smtClean="0">
                        <a:latin typeface="Cambria Math" panose="02040503050406030204" pitchFamily="18" charset="0"/>
                      </a:rPr>
                      <m:t>=30.</m:t>
                    </m:r>
                  </m:oMath>
                </a14:m>
                <a:r>
                  <a:rPr lang="en-ID" sz="2800"/>
                  <a:t> </a:t>
                </a:r>
                <a:r>
                  <a:rPr lang="en-ID" sz="2800" err="1"/>
                  <a:t>Selisih</a:t>
                </a:r>
                <a:r>
                  <a:rPr lang="en-ID" sz="2800"/>
                  <a:t> </a:t>
                </a:r>
                <a:r>
                  <a:rPr lang="en-ID" sz="2800" err="1"/>
                  <a:t>entri-entri</a:t>
                </a:r>
                <a:r>
                  <a:rPr lang="en-ID" sz="2800"/>
                  <a:t> pada </a:t>
                </a:r>
                <a:r>
                  <a:rPr lang="en-ID" sz="2800" err="1"/>
                  <a:t>matriks</a:t>
                </a:r>
                <a:r>
                  <a:rPr lang="en-ID" sz="2800"/>
                  <a:t> (5.1) dan (5.2) yang </a:t>
                </a:r>
                <a:r>
                  <a:rPr lang="en-ID" sz="2800" err="1"/>
                  <a:t>melebihi</a:t>
                </a:r>
                <a:r>
                  <a:rPr lang="en-ID"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𝑀</m:t>
                        </m:r>
                      </m:sub>
                    </m:sSub>
                  </m:oMath>
                </a14:m>
                <a:r>
                  <a:rPr lang="en-ID" sz="2800"/>
                  <a:t> </a:t>
                </a:r>
                <a:r>
                  <a:rPr lang="en-ID" sz="2800" err="1"/>
                  <a:t>akan</a:t>
                </a:r>
                <a:r>
                  <a:rPr lang="en-ID" sz="2800"/>
                  <a:t> </a:t>
                </a:r>
                <a:r>
                  <a:rPr lang="en-ID" sz="2800" err="1"/>
                  <a:t>diubah</a:t>
                </a:r>
                <a:r>
                  <a:rPr lang="en-ID" sz="2800"/>
                  <a:t> Kembali </a:t>
                </a:r>
                <a:r>
                  <a:rPr lang="en-ID" sz="2800" err="1"/>
                  <a:t>menjadi</a:t>
                </a:r>
                <a:r>
                  <a:rPr lang="en-ID" sz="2800"/>
                  <a:t> </a:t>
                </a:r>
                <a:r>
                  <a:rPr lang="en-ID" sz="2800" err="1"/>
                  <a:t>nilai</a:t>
                </a:r>
                <a:r>
                  <a:rPr lang="en-ID" sz="2800"/>
                  <a:t> </a:t>
                </a:r>
                <a:r>
                  <a:rPr lang="en-ID" sz="2800" i="1"/>
                  <a:t>pixel</a:t>
                </a:r>
                <a:r>
                  <a:rPr lang="en-ID" sz="2800"/>
                  <a:t> </a:t>
                </a:r>
                <a:r>
                  <a:rPr lang="en-ID" sz="2800" err="1"/>
                  <a:t>citra</a:t>
                </a:r>
                <a:r>
                  <a:rPr lang="en-ID" sz="2800"/>
                  <a:t> </a:t>
                </a:r>
                <a:r>
                  <a:rPr lang="en-ID" sz="2800" err="1"/>
                  <a:t>awal</a:t>
                </a:r>
                <a:r>
                  <a:rPr lang="en-ID" sz="2800"/>
                  <a:t>. </a:t>
                </a:r>
                <a:r>
                  <a:rPr lang="en-ID" sz="2800" err="1"/>
                  <a:t>Sehingga</a:t>
                </a:r>
                <a:r>
                  <a:rPr lang="en-ID" sz="2800"/>
                  <a:t>, </a:t>
                </a:r>
                <a:r>
                  <a:rPr lang="en-ID" sz="2800" err="1"/>
                  <a:t>hasil</a:t>
                </a:r>
                <a:r>
                  <a:rPr lang="en-ID" sz="2800"/>
                  <a:t> </a:t>
                </a:r>
                <a:r>
                  <a:rPr lang="en-ID" sz="2800" err="1"/>
                  <a:t>akhir</a:t>
                </a:r>
                <a:r>
                  <a:rPr lang="en-ID" sz="2800"/>
                  <a:t> </a:t>
                </a:r>
                <a:r>
                  <a:rPr lang="en-ID" sz="2800" err="1"/>
                  <a:t>nilai</a:t>
                </a:r>
                <a:r>
                  <a:rPr lang="en-ID" sz="2800"/>
                  <a:t> pixel </a:t>
                </a:r>
                <a:r>
                  <a:rPr lang="en-ID" sz="2800" err="1"/>
                  <a:t>setelah</a:t>
                </a:r>
                <a:r>
                  <a:rPr lang="en-ID" sz="2800"/>
                  <a:t> </a:t>
                </a:r>
                <a:r>
                  <a:rPr lang="en-ID" sz="2800" err="1"/>
                  <a:t>perbaikan</a:t>
                </a:r>
                <a:r>
                  <a:rPr lang="en-ID" sz="2800"/>
                  <a:t> </a:t>
                </a:r>
                <a:r>
                  <a:rPr lang="en-ID" sz="2800" err="1"/>
                  <a:t>citra</a:t>
                </a:r>
                <a:r>
                  <a:rPr lang="en-ID" sz="2800"/>
                  <a:t> </a:t>
                </a:r>
                <a:r>
                  <a:rPr lang="en-ID" sz="2800" err="1"/>
                  <a:t>adalah</a:t>
                </a:r>
                <a:r>
                  <a:rPr lang="en-ID" sz="2800"/>
                  <a:t> </a:t>
                </a:r>
                <a:r>
                  <a:rPr lang="en-ID" sz="2800" err="1"/>
                  <a:t>sebagai</a:t>
                </a:r>
                <a:r>
                  <a:rPr lang="en-ID" sz="2800"/>
                  <a:t> </a:t>
                </a:r>
                <a:r>
                  <a:rPr lang="en-ID" sz="2800" err="1"/>
                  <a:t>berikut</a:t>
                </a:r>
                <a:endParaRPr lang="en-ID" sz="2800"/>
              </a:p>
              <a:p>
                <a:endParaRPr lang="en-US" sz="2800"/>
              </a:p>
              <a:p>
                <a:pPr algn="ctr"/>
                <a14:m>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a:rPr lang="en-US" sz="2400" b="0" i="1" smtClean="0">
                                  <a:latin typeface="Cambria Math" panose="02040503050406030204" pitchFamily="18" charset="0"/>
                                </a:rPr>
                                <m:t>34</m:t>
                              </m:r>
                            </m:e>
                            <m:e>
                              <m:r>
                                <a:rPr lang="en-US" sz="2400" b="0" i="1" smtClean="0">
                                  <a:latin typeface="Cambria Math" panose="02040503050406030204" pitchFamily="18" charset="0"/>
                                </a:rPr>
                                <m:t>32</m:t>
                              </m:r>
                            </m:e>
                            <m:e>
                              <m:r>
                                <a:rPr lang="en-US" sz="2400" b="1" i="1" smtClean="0">
                                  <a:latin typeface="Cambria Math" panose="02040503050406030204" pitchFamily="18" charset="0"/>
                                </a:rPr>
                                <m:t>𝟓𝟕</m:t>
                              </m:r>
                            </m:e>
                          </m:mr>
                          <m:mr>
                            <m:e>
                              <m:r>
                                <a:rPr lang="en-US" sz="2400" b="0" i="1" smtClean="0">
                                  <a:latin typeface="Cambria Math" panose="02040503050406030204" pitchFamily="18" charset="0"/>
                                </a:rPr>
                                <m:t>33</m:t>
                              </m:r>
                            </m:e>
                            <m:e>
                              <m:r>
                                <a:rPr lang="en-US" sz="2400" b="1" i="1" smtClean="0">
                                  <a:latin typeface="Cambria Math" panose="02040503050406030204" pitchFamily="18" charset="0"/>
                                </a:rPr>
                                <m:t>𝟓𝟎</m:t>
                              </m:r>
                            </m:e>
                            <m:e>
                              <m:r>
                                <a:rPr lang="en-US" sz="2400" b="1" i="1" smtClean="0">
                                  <a:latin typeface="Cambria Math" panose="02040503050406030204" pitchFamily="18" charset="0"/>
                                </a:rPr>
                                <m:t>𝟒𝟒</m:t>
                              </m:r>
                            </m:e>
                          </m:mr>
                          <m:mr>
                            <m:e>
                              <m:r>
                                <a:rPr lang="en-US" sz="2400" b="1" i="1" smtClean="0">
                                  <a:latin typeface="Cambria Math" panose="02040503050406030204" pitchFamily="18" charset="0"/>
                                </a:rPr>
                                <m:t>𝟓𝟐</m:t>
                              </m:r>
                            </m:e>
                            <m:e>
                              <m:r>
                                <a:rPr lang="en-US" sz="2400" b="1" i="1" smtClean="0">
                                  <a:latin typeface="Cambria Math" panose="02040503050406030204" pitchFamily="18" charset="0"/>
                                </a:rPr>
                                <m:t>𝟔𝟐</m:t>
                              </m:r>
                            </m:e>
                            <m:e>
                              <m:r>
                                <a:rPr lang="en-GB" sz="2400" b="0" i="1" smtClean="0">
                                  <a:latin typeface="Cambria Math" panose="02040503050406030204" pitchFamily="18" charset="0"/>
                                </a:rPr>
                                <m:t>16</m:t>
                              </m:r>
                            </m:e>
                          </m:mr>
                        </m:m>
                      </m:e>
                    </m:d>
                  </m:oMath>
                </a14:m>
                <a:r>
                  <a:rPr lang="en-US" sz="2400"/>
                  <a:t> </a:t>
                </a:r>
              </a:p>
              <a:p>
                <a:endParaRPr lang="en-US" sz="1800"/>
              </a:p>
              <a:p>
                <a:endParaRPr lang="en-ID"/>
              </a:p>
            </p:txBody>
          </p:sp>
        </mc:Choice>
        <mc:Fallback>
          <p:sp>
            <p:nvSpPr>
              <p:cNvPr id="7" name="TextBox 6">
                <a:extLst>
                  <a:ext uri="{FF2B5EF4-FFF2-40B4-BE49-F238E27FC236}">
                    <a16:creationId xmlns:a16="http://schemas.microsoft.com/office/drawing/2014/main" id="{15A52C29-6935-4FD9-AF0E-26CF42592736}"/>
                  </a:ext>
                </a:extLst>
              </p:cNvPr>
              <p:cNvSpPr txBox="1">
                <a:spLocks noRot="1" noChangeAspect="1" noMove="1" noResize="1" noEditPoints="1" noAdjustHandles="1" noChangeArrowheads="1" noChangeShapeType="1" noTextEdit="1"/>
              </p:cNvSpPr>
              <p:nvPr/>
            </p:nvSpPr>
            <p:spPr>
              <a:xfrm>
                <a:off x="464024" y="1898096"/>
                <a:ext cx="11435948" cy="4379853"/>
              </a:xfrm>
              <a:prstGeom prst="rect">
                <a:avLst/>
              </a:prstGeom>
              <a:blipFill>
                <a:blip r:embed="rId3"/>
                <a:stretch>
                  <a:fillRect t="-1391" r="-1119"/>
                </a:stretch>
              </a:blipFill>
            </p:spPr>
            <p:txBody>
              <a:bodyPr/>
              <a:lstStyle/>
              <a:p>
                <a:r>
                  <a:rPr lang="en-US">
                    <a:noFill/>
                  </a:rPr>
                  <a:t> </a:t>
                </a:r>
              </a:p>
            </p:txBody>
          </p:sp>
        </mc:Fallback>
      </mc:AlternateContent>
      <p:sp>
        <p:nvSpPr>
          <p:cNvPr id="8" name="Slide Number Placeholder 3">
            <a:extLst>
              <a:ext uri="{FF2B5EF4-FFF2-40B4-BE49-F238E27FC236}">
                <a16:creationId xmlns:a16="http://schemas.microsoft.com/office/drawing/2014/main" id="{0293B047-C4BD-44A2-8702-4C319278B72A}"/>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//37</a:t>
            </a:r>
          </a:p>
        </p:txBody>
      </p:sp>
      <p:sp>
        <p:nvSpPr>
          <p:cNvPr id="10" name="Title 4">
            <a:extLst>
              <a:ext uri="{FF2B5EF4-FFF2-40B4-BE49-F238E27FC236}">
                <a16:creationId xmlns:a16="http://schemas.microsoft.com/office/drawing/2014/main" id="{550A17CD-1E89-461D-9547-D994930D9A93}"/>
              </a:ext>
            </a:extLst>
          </p:cNvPr>
          <p:cNvSpPr txBox="1">
            <a:spLocks/>
          </p:cNvSpPr>
          <p:nvPr/>
        </p:nvSpPr>
        <p:spPr>
          <a:xfrm>
            <a:off x="262156" y="666752"/>
            <a:ext cx="11637816" cy="834501"/>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ID" sz="4800" i="1"/>
              <a:t>Similarity measurement</a:t>
            </a:r>
            <a:endParaRPr lang="en-US" sz="4800" i="1"/>
          </a:p>
        </p:txBody>
      </p:sp>
    </p:spTree>
    <p:extLst>
      <p:ext uri="{BB962C8B-B14F-4D97-AF65-F5344CB8AC3E}">
        <p14:creationId xmlns:p14="http://schemas.microsoft.com/office/powerpoint/2010/main" val="1818638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797157"/>
            <a:ext cx="11513712" cy="619448"/>
          </a:xfrm>
        </p:spPr>
        <p:txBody>
          <a:bodyPr>
            <a:noAutofit/>
          </a:bodyPr>
          <a:lstStyle/>
          <a:p>
            <a:r>
              <a:rPr lang="en-US" sz="4400" err="1"/>
              <a:t>Hasil</a:t>
            </a:r>
            <a:r>
              <a:rPr lang="en-US" sz="4400"/>
              <a:t> </a:t>
            </a:r>
            <a:r>
              <a:rPr lang="en-US" sz="4400" err="1"/>
              <a:t>Perbaikan</a:t>
            </a:r>
            <a:r>
              <a:rPr lang="en-US" sz="4400"/>
              <a:t> Citra </a:t>
            </a:r>
            <a:r>
              <a:rPr lang="en-US" sz="4400" err="1"/>
              <a:t>Bawah</a:t>
            </a:r>
            <a:r>
              <a:rPr lang="en-US" sz="4400"/>
              <a:t> </a:t>
            </a:r>
            <a:r>
              <a:rPr lang="en-US" sz="4400" err="1"/>
              <a:t>Laut</a:t>
            </a:r>
            <a:endParaRPr lang="en-US" sz="4400"/>
          </a:p>
        </p:txBody>
      </p:sp>
      <p:sp>
        <p:nvSpPr>
          <p:cNvPr id="13" name="Slide Number Placeholder 3">
            <a:extLst>
              <a:ext uri="{FF2B5EF4-FFF2-40B4-BE49-F238E27FC236}">
                <a16:creationId xmlns:a16="http://schemas.microsoft.com/office/drawing/2014/main" id="{29C18C0A-FE85-4359-973D-653C68BA4ED6}"/>
              </a:ext>
            </a:extLst>
          </p:cNvPr>
          <p:cNvSpPr txBox="1">
            <a:spLocks/>
          </p:cNvSpPr>
          <p:nvPr/>
        </p:nvSpPr>
        <p:spPr>
          <a:xfrm>
            <a:off x="10612193" y="6042456"/>
            <a:ext cx="734226"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//38</a:t>
            </a:r>
          </a:p>
        </p:txBody>
      </p:sp>
      <p:sp>
        <p:nvSpPr>
          <p:cNvPr id="19" name="Rectangle 18"/>
          <p:cNvSpPr/>
          <p:nvPr/>
        </p:nvSpPr>
        <p:spPr>
          <a:xfrm>
            <a:off x="217553" y="5519236"/>
            <a:ext cx="5878447" cy="523220"/>
          </a:xfrm>
          <a:prstGeom prst="rect">
            <a:avLst/>
          </a:prstGeom>
        </p:spPr>
        <p:txBody>
          <a:bodyPr wrap="square">
            <a:spAutoFit/>
          </a:bodyPr>
          <a:lstStyle/>
          <a:p>
            <a:pPr algn="ctr">
              <a:spcAft>
                <a:spcPts val="800"/>
              </a:spcAft>
            </a:pPr>
            <a:r>
              <a:rPr lang="en-ID" sz="1400" err="1"/>
              <a:t>Gambar</a:t>
            </a:r>
            <a:r>
              <a:rPr lang="en-ID" sz="1400"/>
              <a:t> 5.1. </a:t>
            </a:r>
            <a:r>
              <a:rPr lang="en-ID" sz="1400" err="1"/>
              <a:t>Hasil</a:t>
            </a:r>
            <a:r>
              <a:rPr lang="en-ID" sz="1400"/>
              <a:t> </a:t>
            </a:r>
            <a:r>
              <a:rPr lang="en-ID" sz="1400" err="1"/>
              <a:t>pengujian</a:t>
            </a:r>
            <a:r>
              <a:rPr lang="en-ID" sz="1400"/>
              <a:t> </a:t>
            </a:r>
            <a:r>
              <a:rPr lang="en-ID" sz="1400" err="1"/>
              <a:t>metode</a:t>
            </a:r>
            <a:r>
              <a:rPr lang="en-ID" sz="1400"/>
              <a:t> </a:t>
            </a:r>
            <a:r>
              <a:rPr lang="en-ID" sz="1400" err="1"/>
              <a:t>Transformasi</a:t>
            </a:r>
            <a:r>
              <a:rPr lang="en-ID" sz="1400"/>
              <a:t> Fourier </a:t>
            </a:r>
            <a:r>
              <a:rPr lang="en-ID" sz="1400" err="1"/>
              <a:t>dan</a:t>
            </a:r>
            <a:r>
              <a:rPr lang="en-ID" sz="1400"/>
              <a:t> </a:t>
            </a:r>
            <a:r>
              <a:rPr lang="en-ID" sz="1400" i="1"/>
              <a:t>Similarity Measurement </a:t>
            </a:r>
            <a:r>
              <a:rPr lang="en-ID" sz="1400" err="1"/>
              <a:t>untuk</a:t>
            </a:r>
            <a:r>
              <a:rPr lang="en-ID" sz="1400"/>
              <a:t> </a:t>
            </a:r>
            <a:r>
              <a:rPr lang="en-ID" sz="1400" err="1"/>
              <a:t>perbaikan</a:t>
            </a:r>
            <a:r>
              <a:rPr lang="en-ID" sz="1400"/>
              <a:t> </a:t>
            </a:r>
            <a:r>
              <a:rPr lang="en-ID" sz="1400" err="1"/>
              <a:t>citra</a:t>
            </a:r>
            <a:r>
              <a:rPr lang="en-ID" sz="1400"/>
              <a:t> </a:t>
            </a:r>
            <a:r>
              <a:rPr lang="en-ID" sz="1400" err="1"/>
              <a:t>dalam</a:t>
            </a:r>
            <a:r>
              <a:rPr lang="en-ID" sz="1400"/>
              <a:t> air </a:t>
            </a:r>
            <a:r>
              <a:rPr lang="en-ID" sz="1400" err="1"/>
              <a:t>tawar</a:t>
            </a:r>
            <a:r>
              <a:rPr lang="en-ID" sz="1400"/>
              <a:t>.</a:t>
            </a:r>
            <a:endParaRPr kumimoji="0" lang="en-US"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endParaRPr>
          </a:p>
        </p:txBody>
      </p:sp>
      <p:sp>
        <p:nvSpPr>
          <p:cNvPr id="20" name="Rectangle 19"/>
          <p:cNvSpPr/>
          <p:nvPr/>
        </p:nvSpPr>
        <p:spPr>
          <a:xfrm>
            <a:off x="6212459" y="5517654"/>
            <a:ext cx="5760720" cy="523220"/>
          </a:xfrm>
          <a:prstGeom prst="rect">
            <a:avLst/>
          </a:prstGeom>
        </p:spPr>
        <p:txBody>
          <a:bodyPr wrap="square">
            <a:spAutoFit/>
          </a:bodyPr>
          <a:lstStyle/>
          <a:p>
            <a:pPr algn="ctr">
              <a:spcAft>
                <a:spcPts val="800"/>
              </a:spcAft>
            </a:pPr>
            <a:r>
              <a:rPr lang="en-ID" sz="1400" err="1"/>
              <a:t>Gambar</a:t>
            </a:r>
            <a:r>
              <a:rPr lang="en-ID" sz="1400"/>
              <a:t> 5.2. </a:t>
            </a:r>
            <a:r>
              <a:rPr lang="en-ID" sz="1400" err="1"/>
              <a:t>Hasil</a:t>
            </a:r>
            <a:r>
              <a:rPr lang="en-ID" sz="1400"/>
              <a:t> </a:t>
            </a:r>
            <a:r>
              <a:rPr lang="en-ID" sz="1400" err="1"/>
              <a:t>pengujian</a:t>
            </a:r>
            <a:r>
              <a:rPr lang="en-ID" sz="1400"/>
              <a:t> </a:t>
            </a:r>
            <a:r>
              <a:rPr lang="en-ID" sz="1400" err="1"/>
              <a:t>metode</a:t>
            </a:r>
            <a:r>
              <a:rPr lang="en-ID" sz="1400"/>
              <a:t> </a:t>
            </a:r>
            <a:r>
              <a:rPr lang="en-ID" sz="1400" err="1"/>
              <a:t>Transformasi</a:t>
            </a:r>
            <a:r>
              <a:rPr lang="en-ID" sz="1400"/>
              <a:t> Fourier </a:t>
            </a:r>
            <a:r>
              <a:rPr lang="en-ID" sz="1400" err="1"/>
              <a:t>dan</a:t>
            </a:r>
            <a:r>
              <a:rPr lang="en-ID" sz="1400"/>
              <a:t> </a:t>
            </a:r>
            <a:r>
              <a:rPr lang="en-ID" sz="1400" i="1"/>
              <a:t>Similarity Measurement </a:t>
            </a:r>
            <a:r>
              <a:rPr lang="en-ID" sz="1400" err="1"/>
              <a:t>untuk</a:t>
            </a:r>
            <a:r>
              <a:rPr lang="en-ID" sz="1400"/>
              <a:t> </a:t>
            </a:r>
            <a:r>
              <a:rPr lang="en-ID" sz="1400" err="1"/>
              <a:t>perbaikan</a:t>
            </a:r>
            <a:r>
              <a:rPr lang="en-ID" sz="1400"/>
              <a:t> </a:t>
            </a:r>
            <a:r>
              <a:rPr lang="en-ID" sz="1400" err="1"/>
              <a:t>citra</a:t>
            </a:r>
            <a:r>
              <a:rPr lang="en-ID" sz="1400"/>
              <a:t> </a:t>
            </a:r>
            <a:r>
              <a:rPr lang="en-ID" sz="1400" err="1"/>
              <a:t>dalam</a:t>
            </a:r>
            <a:r>
              <a:rPr lang="en-ID" sz="1400"/>
              <a:t> air </a:t>
            </a:r>
            <a:r>
              <a:rPr lang="en-ID" sz="1400" err="1"/>
              <a:t>laut</a:t>
            </a:r>
            <a:r>
              <a:rPr lang="en-ID" sz="1400"/>
              <a:t>.</a:t>
            </a:r>
            <a:endParaRPr kumimoji="0" lang="en-US" sz="1400" b="0" i="0" u="none" strike="noStrike" kern="1200" cap="none" spc="0" normalizeH="0" baseline="0" noProof="0">
              <a:ln>
                <a:noFill/>
              </a:ln>
              <a:solidFill>
                <a:srgbClr val="006F83"/>
              </a:solidFill>
              <a:effectLst/>
              <a:uLnTx/>
              <a:uFillTx/>
              <a:latin typeface="Calibri" panose="020F0502020204030204" pitchFamily="34" charset="0"/>
              <a:ea typeface="DengXian"/>
              <a:cs typeface="Arial" panose="020B0604020202020204" pitchFamily="34" charset="0"/>
            </a:endParaRPr>
          </a:p>
        </p:txBody>
      </p:sp>
      <p:pic>
        <p:nvPicPr>
          <p:cNvPr id="6" name="Picture 6" descr="Graphical user interface, chart&#10;&#10;Description automatically generated">
            <a:extLst>
              <a:ext uri="{FF2B5EF4-FFF2-40B4-BE49-F238E27FC236}">
                <a16:creationId xmlns:a16="http://schemas.microsoft.com/office/drawing/2014/main" id="{EF39BF4A-C48B-452E-B76F-DA18065C3FAD}"/>
              </a:ext>
            </a:extLst>
          </p:cNvPr>
          <p:cNvPicPr>
            <a:picLocks noChangeAspect="1"/>
          </p:cNvPicPr>
          <p:nvPr/>
        </p:nvPicPr>
        <p:blipFill>
          <a:blip r:embed="rId3"/>
          <a:stretch>
            <a:fillRect/>
          </a:stretch>
        </p:blipFill>
        <p:spPr>
          <a:xfrm>
            <a:off x="6309014" y="1874245"/>
            <a:ext cx="5583382" cy="3464534"/>
          </a:xfrm>
          <a:prstGeom prst="rect">
            <a:avLst/>
          </a:prstGeom>
        </p:spPr>
      </p:pic>
      <p:pic>
        <p:nvPicPr>
          <p:cNvPr id="7" name="Picture 7">
            <a:extLst>
              <a:ext uri="{FF2B5EF4-FFF2-40B4-BE49-F238E27FC236}">
                <a16:creationId xmlns:a16="http://schemas.microsoft.com/office/drawing/2014/main" id="{4D835BF2-3C31-4724-92E6-7DBEC29EC5F9}"/>
              </a:ext>
            </a:extLst>
          </p:cNvPr>
          <p:cNvPicPr>
            <a:picLocks noChangeAspect="1"/>
          </p:cNvPicPr>
          <p:nvPr/>
        </p:nvPicPr>
        <p:blipFill>
          <a:blip r:embed="rId4"/>
          <a:stretch>
            <a:fillRect/>
          </a:stretch>
        </p:blipFill>
        <p:spPr>
          <a:xfrm>
            <a:off x="264968" y="1877487"/>
            <a:ext cx="5661314" cy="3475366"/>
          </a:xfrm>
          <a:prstGeom prst="rect">
            <a:avLst/>
          </a:prstGeom>
        </p:spPr>
      </p:pic>
    </p:spTree>
    <p:extLst>
      <p:ext uri="{BB962C8B-B14F-4D97-AF65-F5344CB8AC3E}">
        <p14:creationId xmlns:p14="http://schemas.microsoft.com/office/powerpoint/2010/main" val="77528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3858" y="1957589"/>
                <a:ext cx="5782142" cy="4097746"/>
              </a:xfrm>
            </p:spPr>
            <p:txBody>
              <a:bodyPr>
                <a:normAutofit/>
              </a:bodyPr>
              <a:lstStyle/>
              <a:p>
                <a:pPr algn="l"/>
                <a:r>
                  <a:rPr lang="en-GB" sz="1600" err="1"/>
                  <a:t>Berdasarkan</a:t>
                </a:r>
                <a:r>
                  <a:rPr lang="en-GB" sz="1600"/>
                  <a:t> </a:t>
                </a:r>
                <a:r>
                  <a:rPr lang="en-GB" sz="1600" err="1"/>
                  <a:t>deret</a:t>
                </a:r>
                <a:r>
                  <a:rPr lang="en-GB" sz="1600"/>
                  <a:t> Fourier </a:t>
                </a:r>
                <a:r>
                  <a:rPr lang="en-GB" sz="1600" err="1"/>
                  <a:t>dari</a:t>
                </a:r>
                <a:r>
                  <a:rPr lang="en-GB" sz="1600"/>
                  <a:t> </a:t>
                </a:r>
                <a:r>
                  <a:rPr lang="en-GB" sz="1600" err="1"/>
                  <a:t>soal</a:t>
                </a:r>
                <a:r>
                  <a:rPr lang="en-GB" sz="1600"/>
                  <a:t> </a:t>
                </a:r>
                <a:r>
                  <a:rPr lang="en-GB" sz="1600" err="1"/>
                  <a:t>yaitu</a:t>
                </a:r>
                <a:endParaRPr lang="en-GB" sz="1600"/>
              </a:p>
              <a:p>
                <a:r>
                  <a:rPr lang="en-GB" sz="1600"/>
                  <a:t> </a:t>
                </a:r>
                <a14:m>
                  <m:oMath xmlns:m="http://schemas.openxmlformats.org/officeDocument/2006/math">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𝑥</m:t>
                    </m:r>
                    <m:r>
                      <m:rPr>
                        <m:nor/>
                      </m:rPr>
                      <a:rPr lang="en-ID" sz="1600">
                        <a:latin typeface="Cambria Math" panose="02040503050406030204" pitchFamily="18" charset="0"/>
                        <a:ea typeface="Cambria Math" panose="02040503050406030204" pitchFamily="18" charset="0"/>
                      </a:rPr>
                      <m:t>≈</m:t>
                    </m:r>
                    <m:nary>
                      <m:naryPr>
                        <m:chr m:val="∑"/>
                        <m:limLoc m:val="undOv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den>
                        </m:f>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p>
                        </m:sSup>
                      </m:e>
                    </m:nary>
                    <m:func>
                      <m:func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r>
                      <a:rPr lang="en-US" sz="1600" i="1">
                        <a:effectLst/>
                        <a:latin typeface="Cambria Math" panose="02040503050406030204" pitchFamily="18" charset="0"/>
                        <a:ea typeface="DengXian" panose="02010600030101010101" pitchFamily="2" charset="-122"/>
                        <a:cs typeface="Times New Roman" panose="02020603050405020304" pitchFamily="18" charset="0"/>
                      </a:rPr>
                      <m:t>, −</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r>
                      <a:rPr lang="en-US" sz="1600" i="1">
                        <a:effectLst/>
                        <a:latin typeface="Cambria Math" panose="02040503050406030204" pitchFamily="18" charset="0"/>
                        <a:ea typeface="DengXian" panose="02010600030101010101" pitchFamily="2" charset="-122"/>
                        <a:cs typeface="Times New Roman" panose="02020603050405020304" pitchFamily="18" charset="0"/>
                      </a:rPr>
                      <m:t>&lt;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600" i="1">
                        <a:effectLst/>
                        <a:latin typeface="Cambria Math" panose="02040503050406030204" pitchFamily="18" charset="0"/>
                        <a:ea typeface="DengXian" panose="02010600030101010101" pitchFamily="2" charset="-122"/>
                        <a:cs typeface="Times New Roman" panose="02020603050405020304" pitchFamily="18" charset="0"/>
                      </a:rPr>
                      <m:t>&lt;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oMath>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algn="l"/>
                <a:r>
                  <a:rPr lang="en-ID" sz="1600" err="1"/>
                  <a:t>Integralkan</a:t>
                </a:r>
                <a:r>
                  <a:rPr lang="en-ID" sz="1600"/>
                  <a:t> </a:t>
                </a:r>
                <a:r>
                  <a:rPr lang="en-ID" sz="1600" err="1"/>
                  <a:t>untuk</a:t>
                </a:r>
                <a:r>
                  <a:rPr lang="en-ID" sz="1600"/>
                  <a:t> </a:t>
                </a:r>
                <a:r>
                  <a:rPr lang="en-ID" sz="1600" err="1"/>
                  <a:t>pertama</a:t>
                </a:r>
                <a:r>
                  <a:rPr lang="en-ID" sz="1600"/>
                  <a:t> kali </a:t>
                </a:r>
                <a:r>
                  <a:rPr lang="en-ID" sz="1600" err="1"/>
                  <a:t>deret</a:t>
                </a:r>
                <a:r>
                  <a:rPr lang="en-ID" sz="1600"/>
                  <a:t> </a:t>
                </a:r>
                <a:r>
                  <a:rPr lang="en-ID" sz="1600" err="1"/>
                  <a:t>tersebut</a:t>
                </a:r>
                <a:r>
                  <a:rPr lang="en-ID" sz="1600"/>
                  <a:t> </a:t>
                </a:r>
                <a:r>
                  <a:rPr lang="en-ID" sz="1600" err="1"/>
                  <a:t>suku</a:t>
                </a:r>
                <a:r>
                  <a:rPr lang="en-ID" sz="1600"/>
                  <a:t> demi </a:t>
                </a:r>
                <a:r>
                  <a:rPr lang="en-ID" sz="1600" err="1"/>
                  <a:t>suku</a:t>
                </a:r>
                <a:endParaRPr lang="en-ID" sz="1600"/>
              </a:p>
              <a:p>
                <a:pPr/>
                <a14:m>
                  <m:oMathPara xmlns:m="http://schemas.openxmlformats.org/officeDocument/2006/math">
                    <m:oMathParaPr>
                      <m:jc m:val="centerGroup"/>
                    </m:oMathParaPr>
                    <m:oMath xmlns:m="http://schemas.openxmlformats.org/officeDocument/2006/math">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𝑥</m:t>
                      </m:r>
                      <m:r>
                        <m:rPr>
                          <m:nor/>
                        </m:rPr>
                        <a:rPr lang="en-ID" sz="1600">
                          <a:latin typeface="Cambria Math" panose="02040503050406030204" pitchFamily="18" charset="0"/>
                          <a:ea typeface="Cambria Math" panose="02040503050406030204" pitchFamily="18" charset="0"/>
                        </a:rPr>
                        <m:t>≈</m:t>
                      </m:r>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func>
                        <m:funcPr>
                          <m:ctrlPr>
                            <a:rPr lang="en-ID" sz="1600" i="1">
                              <a:latin typeface="Cambria Math" panose="02040503050406030204" pitchFamily="18" charset="0"/>
                              <a:cs typeface="Times New Roman" panose="02020603050405020304" pitchFamily="18" charset="0"/>
                            </a:rPr>
                          </m:ctrlPr>
                        </m:funcPr>
                        <m:fName>
                          <m:r>
                            <m:rPr>
                              <m:sty m:val="p"/>
                            </m:rPr>
                            <a:rPr lang="en-US" sz="16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DengXian" panose="02010600030101010101" pitchFamily="2" charset="-122"/>
                                  <a:cs typeface="Times New Roman" panose="02020603050405020304" pitchFamily="18" charset="0"/>
                                </a:rPr>
                                <m:t>𝑥</m:t>
                              </m:r>
                            </m:e>
                          </m:d>
                        </m:e>
                      </m:func>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ID" sz="1600" i="1">
                              <a:effectLst/>
                              <a:latin typeface="Cambria Math" panose="02040503050406030204" pitchFamily="18" charset="0"/>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d>
                        </m:e>
                      </m:func>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effectLst/>
                              <a:latin typeface="Cambria Math" panose="02040503050406030204" pitchFamily="18" charset="0"/>
                              <a:cs typeface="Times New Roman" panose="02020603050405020304" pitchFamily="18" charset="0"/>
                            </a:rPr>
                          </m:ctrlPr>
                        </m:fPr>
                        <m:num>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3</m:t>
                          </m:r>
                        </m:den>
                      </m:f>
                      <m:func>
                        <m:funcPr>
                          <m:ctrlPr>
                            <a:rPr lang="en-ID" sz="1600" i="1">
                              <a:effectLst/>
                              <a:latin typeface="Cambria Math" panose="02040503050406030204" pitchFamily="18" charset="0"/>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3</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d>
                        </m:e>
                      </m:func>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ID" sz="1600"/>
              </a:p>
              <a:p>
                <a:pPr/>
                <a14:m>
                  <m:oMathPara xmlns:m="http://schemas.openxmlformats.org/officeDocument/2006/math">
                    <m:oMathParaPr>
                      <m:jc m:val="centerGroup"/>
                    </m:oMathParaPr>
                    <m:oMath xmlns:m="http://schemas.openxmlformats.org/officeDocument/2006/math">
                      <m:nary>
                        <m:naryPr>
                          <m:limLoc m:val="undOvr"/>
                          <m:subHide m:val="on"/>
                          <m:supHide m:val="on"/>
                          <m:ctrlPr>
                            <a:rPr lang="en-ID" sz="1600" i="1" smtClean="0">
                              <a:effectLst/>
                              <a:latin typeface="Cambria Math" panose="02040503050406030204" pitchFamily="18" charset="0"/>
                              <a:cs typeface="Times New Roman" panose="02020603050405020304" pitchFamily="18" charset="0"/>
                            </a:rPr>
                          </m:ctrlPr>
                        </m:naryPr>
                        <m:sub/>
                        <m:sup/>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𝑥𝑑𝑥</m:t>
                          </m:r>
                          <m:r>
                            <m:rPr>
                              <m:nor/>
                            </m:rPr>
                            <a:rPr lang="en-ID" sz="1600">
                              <a:latin typeface="Cambria Math" panose="02040503050406030204" pitchFamily="18" charset="0"/>
                              <a:ea typeface="Cambria Math" panose="02040503050406030204" pitchFamily="18" charset="0"/>
                            </a:rPr>
                            <m:t>≈</m:t>
                          </m:r>
                        </m:e>
                      </m:nary>
                      <m:nary>
                        <m:naryPr>
                          <m:limLoc m:val="undOvr"/>
                          <m:subHide m:val="on"/>
                          <m:supHide m:val="on"/>
                          <m:ctrlPr>
                            <a:rPr lang="en-ID" sz="1600" i="1">
                              <a:effectLst/>
                              <a:latin typeface="Cambria Math" panose="02040503050406030204" pitchFamily="18" charset="0"/>
                              <a:cs typeface="Times New Roman" panose="02020603050405020304" pitchFamily="18" charset="0"/>
                            </a:rPr>
                          </m:ctrlPr>
                        </m:naryPr>
                        <m:sub/>
                        <m:sup/>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ID" sz="1600" i="1">
                                  <a:effectLst/>
                                  <a:latin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600" i="1">
                              <a:effectLst/>
                              <a:latin typeface="Cambria Math" panose="02040503050406030204" pitchFamily="18" charset="0"/>
                              <a:ea typeface="DengXian" panose="02010600030101010101" pitchFamily="2" charset="-122"/>
                              <a:cs typeface="Times New Roman" panose="02020603050405020304" pitchFamily="18" charset="0"/>
                            </a:rPr>
                            <m:t>𝑑𝑥</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𝐴</m:t>
                          </m:r>
                          <m:r>
                            <a:rPr lang="en-US" sz="1600" i="1">
                              <a:latin typeface="Cambria Math" panose="02040503050406030204" pitchFamily="18" charset="0"/>
                              <a:ea typeface="DengXian" panose="02010600030101010101" pitchFamily="2" charset="-122"/>
                              <a:cs typeface="Times New Roman" panose="02020603050405020304" pitchFamily="18" charset="0"/>
                            </a:rPr>
                            <m:t>−2</m:t>
                          </m:r>
                          <m:r>
                            <m:rPr>
                              <m:sty m:val="p"/>
                            </m:rPr>
                            <a:rPr lang="en-US" sz="1600" i="0">
                              <a:latin typeface="Cambria Math" panose="02040503050406030204" pitchFamily="18" charset="0"/>
                              <a:ea typeface="DengXian" panose="02010600030101010101" pitchFamily="2" charset="-122"/>
                              <a:cs typeface="Times New Roman" panose="02020603050405020304" pitchFamily="18" charset="0"/>
                            </a:rPr>
                            <m:t>cos</m:t>
                          </m:r>
                          <m:r>
                            <a:rPr lang="en-GB" sz="1600" b="0" i="1" smtClean="0">
                              <a:latin typeface="Cambria Math" panose="02040503050406030204" pitchFamily="18" charset="0"/>
                              <a:ea typeface="DengXian" panose="02010600030101010101" pitchFamily="2" charset="-122"/>
                              <a:cs typeface="Times New Roman" panose="020206030504050203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𝑥</m:t>
                          </m:r>
                          <m:r>
                            <a:rPr lang="en-GB" sz="1600" b="0" i="1" smtClean="0">
                              <a:latin typeface="Cambria Math" panose="02040503050406030204" pitchFamily="18" charset="0"/>
                              <a:ea typeface="DengXian" panose="02010600030101010101" pitchFamily="2" charset="-122"/>
                              <a:cs typeface="Times New Roman" panose="020206030504050203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DengXian" panose="02010600030101010101" pitchFamily="2" charset="-122"/>
                                  <a:cs typeface="Times New Roman" panose="02020603050405020304" pitchFamily="18" charset="0"/>
                                </a:rPr>
                                <m:t>1</m:t>
                              </m:r>
                            </m:num>
                            <m:den>
                              <m:r>
                                <a:rPr lang="en-US" sz="1600" i="1">
                                  <a:latin typeface="Cambria Math" panose="02040503050406030204" pitchFamily="18" charset="0"/>
                                  <a:ea typeface="DengXian" panose="02010600030101010101" pitchFamily="2" charset="-122"/>
                                  <a:cs typeface="Times New Roman" panose="02020603050405020304" pitchFamily="18" charset="0"/>
                                </a:rPr>
                                <m:t>2</m:t>
                              </m:r>
                            </m:den>
                          </m:f>
                          <m:func>
                            <m:funcPr>
                              <m:ctrlPr>
                                <a:rPr lang="en-ID" sz="1600" i="1">
                                  <a:latin typeface="Cambria Math" panose="02040503050406030204" pitchFamily="18" charset="0"/>
                                  <a:cs typeface="Times New Roman" panose="02020603050405020304" pitchFamily="18" charset="0"/>
                                </a:rPr>
                              </m:ctrlPr>
                            </m:funcPr>
                            <m:fName>
                              <m:r>
                                <m:rPr>
                                  <m:sty m:val="p"/>
                                </m:rPr>
                                <a:rPr lang="en-US"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DengXian" panose="02010600030101010101" pitchFamily="2" charset="-122"/>
                                      <a:cs typeface="Times New Roman" panose="02020603050405020304" pitchFamily="18" charset="0"/>
                                    </a:rPr>
                                    <m:t>2</m:t>
                                  </m:r>
                                  <m:r>
                                    <a:rPr lang="en-US" sz="1600" i="1">
                                      <a:latin typeface="Cambria Math" panose="02040503050406030204" pitchFamily="18" charset="0"/>
                                      <a:ea typeface="DengXian" panose="02010600030101010101" pitchFamily="2" charset="-122"/>
                                      <a:cs typeface="Times New Roman" panose="02020603050405020304" pitchFamily="18" charset="0"/>
                                    </a:rPr>
                                    <m:t>𝑥</m:t>
                                  </m:r>
                                </m:e>
                              </m:d>
                            </m:e>
                          </m:func>
                          <m:r>
                            <a:rPr lang="en-US" sz="1600" i="1">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latin typeface="Cambria Math" panose="02040503050406030204" pitchFamily="18" charset="0"/>
                                  <a:ea typeface="DengXian" panose="02010600030101010101" pitchFamily="2" charset="-122"/>
                                  <a:cs typeface="Times New Roman" panose="02020603050405020304" pitchFamily="18" charset="0"/>
                                </a:rPr>
                                <m:t>9</m:t>
                              </m:r>
                            </m:den>
                          </m:f>
                          <m:func>
                            <m:funcPr>
                              <m:ctrlPr>
                                <a:rPr lang="en-ID" sz="1600" i="1">
                                  <a:latin typeface="Cambria Math" panose="02040503050406030204" pitchFamily="18" charset="0"/>
                                  <a:cs typeface="Times New Roman" panose="02020603050405020304" pitchFamily="18" charset="0"/>
                                </a:rPr>
                              </m:ctrlPr>
                            </m:funcPr>
                            <m:fName>
                              <m:r>
                                <m:rPr>
                                  <m:sty m:val="p"/>
                                </m:rPr>
                                <a:rPr lang="en-US" sz="1600">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DengXian" panose="02010600030101010101" pitchFamily="2" charset="-122"/>
                                      <a:cs typeface="Times New Roman" panose="02020603050405020304" pitchFamily="18" charset="0"/>
                                    </a:rPr>
                                    <m:t>3</m:t>
                                  </m:r>
                                  <m:r>
                                    <a:rPr lang="en-US" sz="1600" i="1">
                                      <a:latin typeface="Cambria Math" panose="02040503050406030204" pitchFamily="18" charset="0"/>
                                      <a:ea typeface="DengXian" panose="02010600030101010101" pitchFamily="2" charset="-122"/>
                                      <a:cs typeface="Times New Roman" panose="02020603050405020304" pitchFamily="18" charset="0"/>
                                    </a:rPr>
                                    <m:t>𝑥</m:t>
                                  </m:r>
                                </m:e>
                              </m:d>
                            </m:e>
                          </m:func>
                          <m:r>
                            <a:rPr lang="en-US" sz="1600" i="1">
                              <a:latin typeface="Cambria Math" panose="02040503050406030204" pitchFamily="18" charset="0"/>
                              <a:ea typeface="DengXian" panose="02010600030101010101" pitchFamily="2" charset="-122"/>
                              <a:cs typeface="Times New Roman" panose="02020603050405020304" pitchFamily="18" charset="0"/>
                            </a:rPr>
                            <m:t>+...</m:t>
                          </m:r>
                        </m:e>
                      </m:nary>
                    </m:oMath>
                  </m:oMathPara>
                </a14:m>
                <a:endParaRPr lang="en-ID" sz="1600"/>
              </a:p>
              <a:p>
                <a:pPr/>
                <a14:m>
                  <m:oMathPara xmlns:m="http://schemas.openxmlformats.org/officeDocument/2006/math">
                    <m:oMathParaPr>
                      <m:jc m:val="centerGroup"/>
                    </m:oMathParaPr>
                    <m:oMath xmlns:m="http://schemas.openxmlformats.org/officeDocument/2006/math">
                      <m:f>
                        <m:f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den>
                      </m:f>
                      <m:r>
                        <m:rPr>
                          <m:nor/>
                        </m:rPr>
                        <a:rPr lang="en-ID" sz="1600">
                          <a:latin typeface="Cambria Math" panose="02040503050406030204" pitchFamily="18" charset="0"/>
                          <a:ea typeface="Cambria Math" panose="02040503050406030204" pitchFamily="18" charset="0"/>
                        </a:rPr>
                        <m:t>≈</m:t>
                      </m:r>
                      <m:nary>
                        <m:naryPr>
                          <m:chr m:val="∑"/>
                          <m:limLoc m:val="undOv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num>
                            <m:den>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𝐴</m:t>
                          </m:r>
                        </m:e>
                      </m:nary>
                    </m:oMath>
                  </m:oMathPara>
                </a14:m>
                <a:endParaRPr lang="en-ID" sz="1600">
                  <a:effectLst/>
                  <a:latin typeface="Calibri" panose="020F0502020204030204" pitchFamily="34" charset="0"/>
                  <a:ea typeface="DengXian" panose="02010600030101010101" pitchFamily="2" charset="-122"/>
                  <a:cs typeface="Arial" panose="020B0604020202020204" pitchFamily="34" charset="0"/>
                </a:endParaRPr>
              </a:p>
              <a:p>
                <a:pPr algn="l"/>
                <a:r>
                  <a:rPr lang="en-GB" sz="1600" err="1"/>
                  <a:t>Persamaan</a:t>
                </a:r>
                <a:r>
                  <a:rPr lang="en-GB" sz="1600"/>
                  <a:t> (1.1) di </a:t>
                </a:r>
                <a:r>
                  <a:rPr lang="en-GB" sz="1600" err="1"/>
                  <a:t>integralkan</a:t>
                </a:r>
                <a:r>
                  <a:rPr lang="en-GB" sz="1600"/>
                  <a:t> </a:t>
                </a:r>
                <a:r>
                  <a:rPr lang="en-GB" sz="1600" err="1"/>
                  <a:t>terhadap</a:t>
                </a:r>
                <a:r>
                  <a:rPr lang="en-GB" sz="1600"/>
                  <a:t> </a:t>
                </a:r>
                <a14:m>
                  <m:oMath xmlns:m="http://schemas.openxmlformats.org/officeDocument/2006/math">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GB" sz="1600"/>
                  <a:t> </a:t>
                </a:r>
                <a:r>
                  <a:rPr lang="en-GB" sz="1600" err="1"/>
                  <a:t>dengan</a:t>
                </a:r>
                <a:r>
                  <a:rPr lang="en-GB" sz="1600"/>
                  <a:t> </a:t>
                </a:r>
                <a:r>
                  <a:rPr lang="en-GB" sz="1600" err="1"/>
                  <a:t>batas</a:t>
                </a:r>
                <a:r>
                  <a:rPr lang="en-GB" sz="1600"/>
                  <a:t> </a:t>
                </a:r>
                <a14:m>
                  <m:oMath xmlns:m="http://schemas.openxmlformats.org/officeDocument/2006/math">
                    <m:r>
                      <a:rPr lang="en-GB" sz="1600" b="0" i="0" smtClean="0">
                        <a:latin typeface="Cambria Math" panose="02040503050406030204" pitchFamily="18" charset="0"/>
                      </a:rPr>
                      <m:t>−</m:t>
                    </m:r>
                    <m:r>
                      <a:rPr lang="en-US" sz="1600" i="1">
                        <a:latin typeface="Cambria Math" panose="02040503050406030204" pitchFamily="18" charset="0"/>
                      </a:rPr>
                      <m:t>𝜋</m:t>
                    </m:r>
                  </m:oMath>
                </a14:m>
                <a:r>
                  <a:rPr lang="en-GB" sz="1600"/>
                  <a:t> </a:t>
                </a:r>
                <a:r>
                  <a:rPr lang="en-GB" sz="1600" err="1"/>
                  <a:t>sampai</a:t>
                </a:r>
                <a:r>
                  <a:rPr lang="en-GB" sz="1600"/>
                  <a:t> </a:t>
                </a:r>
                <a14:m>
                  <m:oMath xmlns:m="http://schemas.openxmlformats.org/officeDocument/2006/math">
                    <m:r>
                      <a:rPr lang="en-US" sz="1600" i="1">
                        <a:latin typeface="Cambria Math" panose="02040503050406030204" pitchFamily="18" charset="0"/>
                      </a:rPr>
                      <m:t>𝜋</m:t>
                    </m:r>
                  </m:oMath>
                </a14:m>
                <a:endParaRPr lang="en-GB" sz="1600"/>
              </a:p>
              <a:p>
                <a:pPr/>
                <a14:m>
                  <m:oMathPara xmlns:m="http://schemas.openxmlformats.org/officeDocument/2006/math">
                    <m:oMathParaPr>
                      <m:jc m:val="centerGroup"/>
                    </m:oMathParaPr>
                    <m:oMath xmlns:m="http://schemas.openxmlformats.org/officeDocument/2006/math">
                      <m:nary>
                        <m:naryPr>
                          <m:limLoc m:val="subSup"/>
                          <m:ctrlPr>
                            <a:rPr lang="en-ID" sz="1600" i="1" smtClean="0">
                              <a:effectLst/>
                              <a:latin typeface="Cambria Math" panose="02040503050406030204" pitchFamily="18" charset="0"/>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𝜋</m:t>
                          </m:r>
                        </m:sup>
                        <m:e>
                          <m:f>
                            <m:fPr>
                              <m:ctrlPr>
                                <a:rPr lang="en-ID" sz="1600" i="1">
                                  <a:effectLst/>
                                  <a:latin typeface="Cambria Math" panose="02040503050406030204" pitchFamily="18" charset="0"/>
                                  <a:cs typeface="Times New Roman" panose="02020603050405020304" pitchFamily="18" charset="0"/>
                                </a:rPr>
                              </m:ctrlPr>
                            </m:fPr>
                            <m:num>
                              <m:sSup>
                                <m:sSupPr>
                                  <m:ctrlPr>
                                    <a:rPr lang="en-ID" sz="1600" i="1">
                                      <a:effectLst/>
                                      <a:latin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US" sz="1600" i="1">
                              <a:effectLst/>
                              <a:latin typeface="Cambria Math" panose="02040503050406030204" pitchFamily="18" charset="0"/>
                              <a:ea typeface="DengXian" panose="02010600030101010101" pitchFamily="2" charset="-122"/>
                              <a:cs typeface="Times New Roman" panose="02020603050405020304" pitchFamily="18" charset="0"/>
                            </a:rPr>
                            <m:t>𝑑𝑥</m:t>
                          </m:r>
                          <m:r>
                            <a:rPr lang="en-GB" sz="1600" b="0" i="1" smtClean="0">
                              <a:effectLst/>
                              <a:latin typeface="Cambria Math" panose="02040503050406030204" pitchFamily="18" charset="0"/>
                              <a:ea typeface="DengXian" panose="02010600030101010101" pitchFamily="2" charset="-122"/>
                              <a:cs typeface="Times New Roman" panose="02020603050405020304" pitchFamily="18" charset="0"/>
                            </a:rPr>
                            <m:t>=</m:t>
                          </m:r>
                        </m:e>
                      </m:nary>
                      <m:nary>
                        <m:naryPr>
                          <m:limLoc m:val="subSup"/>
                          <m:ctrlPr>
                            <a:rPr lang="en-ID" sz="1600" i="1">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ea typeface="DengXian" panose="02010600030101010101" pitchFamily="2" charset="-122"/>
                              <a:cs typeface="Times New Roman" panose="020206030504050203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𝜋</m:t>
                          </m:r>
                        </m:sub>
                        <m:sup>
                          <m:r>
                            <a:rPr lang="en-US" sz="1600" i="1">
                              <a:latin typeface="Cambria Math" panose="02040503050406030204" pitchFamily="18" charset="0"/>
                              <a:ea typeface="DengXian" panose="02010600030101010101" pitchFamily="2" charset="-122"/>
                              <a:cs typeface="Times New Roman" panose="02020603050405020304" pitchFamily="18" charset="0"/>
                            </a:rPr>
                            <m:t>𝜋</m:t>
                          </m:r>
                        </m:sup>
                        <m:e>
                          <m:r>
                            <a:rPr lang="en-GB" sz="1600" b="0" i="1" smtClean="0">
                              <a:latin typeface="Cambria Math" panose="02040503050406030204" pitchFamily="18" charset="0"/>
                              <a:ea typeface="DengXian" panose="02010600030101010101" pitchFamily="2" charset="-122"/>
                              <a:cs typeface="Times New Roman" panose="02020603050405020304" pitchFamily="18" charset="0"/>
                            </a:rPr>
                            <m:t>𝑔</m:t>
                          </m:r>
                          <m:d>
                            <m:dPr>
                              <m:ctrlPr>
                                <a:rPr lang="en-ID"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DengXian" panose="02010600030101010101" pitchFamily="2" charset="-122"/>
                                  <a:cs typeface="Times New Roman" panose="02020603050405020304" pitchFamily="18" charset="0"/>
                                </a:rPr>
                                <m:t>𝑥</m:t>
                              </m:r>
                            </m:e>
                          </m:d>
                          <m:r>
                            <a:rPr lang="en-US" sz="1600" i="1">
                              <a:latin typeface="Cambria Math" panose="02040503050406030204" pitchFamily="18" charset="0"/>
                              <a:ea typeface="DengXian" panose="02010600030101010101" pitchFamily="2" charset="-122"/>
                              <a:cs typeface="Times New Roman" panose="02020603050405020304" pitchFamily="18" charset="0"/>
                            </a:rPr>
                            <m:t>𝑑𝑥</m:t>
                          </m:r>
                        </m:e>
                      </m:nary>
                    </m:oMath>
                  </m:oMathPara>
                </a14:m>
                <a:endParaRPr lang="en-GB" sz="16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3858" y="1957589"/>
                <a:ext cx="5782142" cy="4097746"/>
              </a:xfrm>
              <a:blipFill>
                <a:blip r:embed="rId3"/>
                <a:stretch>
                  <a:fillRect l="-11486" b="-31399"/>
                </a:stretch>
              </a:blipFill>
            </p:spPr>
            <p:txBody>
              <a:bodyPr/>
              <a:lstStyle/>
              <a:p>
                <a:r>
                  <a:rPr lang="en-US">
                    <a:noFill/>
                  </a:rPr>
                  <a:t> </a:t>
                </a:r>
              </a:p>
            </p:txBody>
          </p:sp>
        </mc:Fallback>
      </mc:AlternateContent>
      <p:sp>
        <p:nvSpPr>
          <p:cNvPr id="8" name="Slide Number Placeholder 3">
            <a:extLst>
              <a:ext uri="{FF2B5EF4-FFF2-40B4-BE49-F238E27FC236}">
                <a16:creationId xmlns:a16="http://schemas.microsoft.com/office/drawing/2014/main" id="{6803B723-D78A-42D0-A7FF-D8B3A349319B}"/>
              </a:ext>
            </a:extLst>
          </p:cNvPr>
          <p:cNvSpPr>
            <a:spLocks noGrp="1"/>
          </p:cNvSpPr>
          <p:nvPr>
            <p:ph type="sldNum" sz="quarter" idx="12"/>
          </p:nvPr>
        </p:nvSpPr>
        <p:spPr>
          <a:xfrm>
            <a:off x="10790537" y="6042456"/>
            <a:ext cx="555881" cy="470986"/>
          </a:xfrm>
        </p:spPr>
        <p:txBody>
          <a:bodyPr/>
          <a:lstStyle/>
          <a:p>
            <a:r>
              <a:rPr lang="en-US" sz="3200"/>
              <a:t>//3</a:t>
            </a:r>
          </a:p>
        </p:txBody>
      </p:sp>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DF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957589"/>
                <a:ext cx="5782142" cy="409774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ID" sz="1600" i="1" smtClean="0">
                              <a:latin typeface="Cambria Math" panose="02040503050406030204" pitchFamily="18" charset="0"/>
                            </a:rPr>
                          </m:ctrlPr>
                        </m:fPr>
                        <m:num>
                          <m:sSup>
                            <m:sSupPr>
                              <m:ctrlPr>
                                <a:rPr lang="en-ID" sz="1600" i="1">
                                  <a:latin typeface="Cambria Math" panose="02040503050406030204" pitchFamily="18" charset="0"/>
                                </a:rPr>
                              </m:ctrlPr>
                            </m:sSupPr>
                            <m:e>
                              <m:r>
                                <a:rPr lang="en-US" sz="1600" i="1">
                                  <a:latin typeface="Cambria Math" panose="02040503050406030204" pitchFamily="18" charset="0"/>
                                </a:rPr>
                                <m:t>𝜋</m:t>
                              </m:r>
                            </m:e>
                            <m:sup>
                              <m:r>
                                <a:rPr lang="en-US" sz="1600" i="1">
                                  <a:latin typeface="Cambria Math" panose="02040503050406030204" pitchFamily="18" charset="0"/>
                                </a:rPr>
                                <m:t>3</m:t>
                              </m:r>
                            </m:sup>
                          </m:sSup>
                        </m:num>
                        <m:den>
                          <m:r>
                            <a:rPr lang="en-US" sz="1600" i="1">
                              <a:latin typeface="Cambria Math" panose="02040503050406030204" pitchFamily="18" charset="0"/>
                            </a:rPr>
                            <m:t>3</m:t>
                          </m:r>
                        </m:den>
                      </m:f>
                      <m:r>
                        <a:rPr lang="en-GB" sz="1600" b="0" i="1" smtClean="0">
                          <a:latin typeface="Cambria Math" panose="02040503050406030204" pitchFamily="18" charset="0"/>
                        </a:rPr>
                        <m:t>=</m:t>
                      </m:r>
                      <m:nary>
                        <m:naryPr>
                          <m:ctrlPr>
                            <a:rPr lang="en-GB" sz="1600" i="1">
                              <a:latin typeface="Cambria Math" panose="02040503050406030204" pitchFamily="18" charset="0"/>
                            </a:rPr>
                          </m:ctrlPr>
                        </m:naryPr>
                        <m:sub>
                          <m:r>
                            <m:rPr>
                              <m:brk m:alnAt="23"/>
                            </m:rPr>
                            <a:rPr lang="en-GB" sz="1600" i="1">
                              <a:latin typeface="Cambria Math" panose="020405030504060302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𝜋</m:t>
                          </m:r>
                        </m:sub>
                        <m:sup>
                          <m:r>
                            <a:rPr lang="en-US" sz="1600" i="1">
                              <a:latin typeface="Cambria Math" panose="02040503050406030204" pitchFamily="18" charset="0"/>
                              <a:ea typeface="DengXian" panose="02010600030101010101" pitchFamily="2" charset="-122"/>
                              <a:cs typeface="Times New Roman" panose="02020603050405020304" pitchFamily="18" charset="0"/>
                            </a:rPr>
                            <m:t>𝜋</m:t>
                          </m:r>
                        </m:sup>
                        <m:e>
                          <m:d>
                            <m:dPr>
                              <m:begChr m:val="["/>
                              <m:endChr m:val="]"/>
                              <m:ctrlPr>
                                <a:rPr lang="en-GB"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−2</m:t>
                              </m:r>
                              <m:r>
                                <m:rPr>
                                  <m:sty m:val="p"/>
                                </m:rPr>
                                <a:rPr lang="en-US" sz="1600" i="0">
                                  <a:latin typeface="Cambria Math" panose="02040503050406030204" pitchFamily="18" charset="0"/>
                                </a:rPr>
                                <m:t>cos</m:t>
                              </m:r>
                              <m:r>
                                <a:rPr lang="en-GB" sz="1600" b="0" i="1" smtClean="0">
                                  <a:latin typeface="Cambria Math" panose="02040503050406030204" pitchFamily="18" charset="0"/>
                                </a:rPr>
                                <m:t>(</m:t>
                              </m:r>
                              <m:r>
                                <a:rPr lang="en-US" sz="1600" i="1">
                                  <a:latin typeface="Cambria Math" panose="02040503050406030204" pitchFamily="18" charset="0"/>
                                </a:rPr>
                                <m:t>𝑥</m:t>
                              </m:r>
                              <m:r>
                                <a:rPr lang="en-GB" sz="1600" b="0" i="1" smtClean="0">
                                  <a:latin typeface="Cambria Math" panose="02040503050406030204" pitchFamily="18" charset="0"/>
                                </a:rPr>
                                <m:t>)</m:t>
                              </m:r>
                              <m:r>
                                <a:rPr lang="en-US" sz="1600" i="1">
                                  <a:latin typeface="Cambria Math" panose="02040503050406030204" pitchFamily="18" charset="0"/>
                                </a:rPr>
                                <m:t>+</m:t>
                              </m:r>
                              <m:f>
                                <m:fPr>
                                  <m:ctrlPr>
                                    <a:rPr lang="en-ID"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ID"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ID"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𝑥</m:t>
                                      </m:r>
                                    </m:e>
                                  </m:d>
                                </m:e>
                              </m:func>
                              <m:r>
                                <a:rPr lang="en-US" sz="1600" i="1">
                                  <a:latin typeface="Cambria Math" panose="02040503050406030204" pitchFamily="18" charset="0"/>
                                </a:rPr>
                                <m:t>−</m:t>
                              </m:r>
                              <m:f>
                                <m:fPr>
                                  <m:ctrlPr>
                                    <a:rPr lang="en-ID" sz="1600" i="1">
                                      <a:latin typeface="Cambria Math" panose="02040503050406030204" pitchFamily="18" charset="0"/>
                                    </a:rPr>
                                  </m:ctrlPr>
                                </m:fPr>
                                <m:num>
                                  <m:r>
                                    <a:rPr lang="en-US" sz="1600" i="1">
                                      <a:latin typeface="Cambria Math" panose="02040503050406030204" pitchFamily="18" charset="0"/>
                                    </a:rPr>
                                    <m:t>2</m:t>
                                  </m:r>
                                </m:num>
                                <m:den>
                                  <m:r>
                                    <a:rPr lang="en-US" sz="1600" i="1">
                                      <a:latin typeface="Cambria Math" panose="02040503050406030204" pitchFamily="18" charset="0"/>
                                    </a:rPr>
                                    <m:t>9</m:t>
                                  </m:r>
                                </m:den>
                              </m:f>
                              <m:func>
                                <m:funcPr>
                                  <m:ctrlPr>
                                    <a:rPr lang="en-ID"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ID" sz="1600" i="1">
                                          <a:latin typeface="Cambria Math" panose="02040503050406030204" pitchFamily="18" charset="0"/>
                                        </a:rPr>
                                      </m:ctrlPr>
                                    </m:dPr>
                                    <m:e>
                                      <m:r>
                                        <a:rPr lang="en-US" sz="1600" i="1">
                                          <a:latin typeface="Cambria Math" panose="02040503050406030204" pitchFamily="18" charset="0"/>
                                        </a:rPr>
                                        <m:t>3</m:t>
                                      </m:r>
                                      <m:r>
                                        <a:rPr lang="en-US" sz="1600" i="1">
                                          <a:latin typeface="Cambria Math" panose="02040503050406030204" pitchFamily="18" charset="0"/>
                                        </a:rPr>
                                        <m:t>𝑥</m:t>
                                      </m:r>
                                    </m:e>
                                  </m:d>
                                </m:e>
                              </m:func>
                              <m:r>
                                <a:rPr lang="en-US" sz="1600" i="1">
                                  <a:latin typeface="Cambria Math" panose="02040503050406030204" pitchFamily="18" charset="0"/>
                                </a:rPr>
                                <m:t>+...</m:t>
                              </m:r>
                            </m:e>
                          </m:d>
                        </m:e>
                      </m:nary>
                      <m:r>
                        <a:rPr lang="en-GB" sz="1600" i="1">
                          <a:latin typeface="Cambria Math" panose="02040503050406030204" pitchFamily="18" charset="0"/>
                        </a:rPr>
                        <m:t>𝑑𝑥</m:t>
                      </m:r>
                    </m:oMath>
                  </m:oMathPara>
                </a14:m>
                <a:endParaRPr lang="en-GB" sz="160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 =</m:t>
                      </m:r>
                      <m:sSubSup>
                        <m:sSubSupPr>
                          <m:ctrlPr>
                            <a:rPr lang="en-ID" sz="1600" i="1">
                              <a:latin typeface="Cambria Math" panose="02040503050406030204" pitchFamily="18" charset="0"/>
                            </a:rPr>
                          </m:ctrlPr>
                        </m:sSubSupPr>
                        <m:e>
                          <m:d>
                            <m:dPr>
                              <m:begChr m:val="["/>
                              <m:endChr m:val="]"/>
                              <m:ctrlPr>
                                <a:rPr lang="en-ID" sz="1600" i="1">
                                  <a:latin typeface="Cambria Math" panose="02040503050406030204" pitchFamily="18" charset="0"/>
                                </a:rPr>
                              </m:ctrlPr>
                            </m:dPr>
                            <m:e>
                              <m:r>
                                <a:rPr lang="en-US" sz="1600" i="1">
                                  <a:latin typeface="Cambria Math" panose="02040503050406030204" pitchFamily="18" charset="0"/>
                                </a:rPr>
                                <m:t>𝐴𝑥</m:t>
                              </m:r>
                              <m:r>
                                <a:rPr lang="en-US" sz="1600" i="1">
                                  <a:latin typeface="Cambria Math" panose="02040503050406030204" pitchFamily="18" charset="0"/>
                                </a:rPr>
                                <m:t>−2</m:t>
                              </m:r>
                              <m:r>
                                <m:rPr>
                                  <m:sty m:val="p"/>
                                </m:rPr>
                                <a:rPr lang="en-US" sz="1600" i="0">
                                  <a:latin typeface="Cambria Math" panose="02040503050406030204" pitchFamily="18" charset="0"/>
                                </a:rPr>
                                <m:t>sin</m:t>
                              </m:r>
                              <m:r>
                                <a:rPr lang="en-GB" sz="1600" b="0" i="1" smtClean="0">
                                  <a:latin typeface="Cambria Math" panose="02040503050406030204" pitchFamily="18" charset="0"/>
                                </a:rPr>
                                <m:t>(</m:t>
                              </m:r>
                              <m:r>
                                <a:rPr lang="en-US" sz="1600" i="1">
                                  <a:latin typeface="Cambria Math" panose="02040503050406030204" pitchFamily="18" charset="0"/>
                                </a:rPr>
                                <m:t>𝑥</m:t>
                              </m:r>
                              <m:r>
                                <a:rPr lang="en-GB" sz="1600" b="0" i="1" smtClean="0">
                                  <a:latin typeface="Cambria Math" panose="02040503050406030204" pitchFamily="18" charset="0"/>
                                </a:rPr>
                                <m:t>)</m:t>
                              </m:r>
                              <m:r>
                                <a:rPr lang="en-US" sz="1600" i="1">
                                  <a:latin typeface="Cambria Math" panose="02040503050406030204" pitchFamily="18" charset="0"/>
                                </a:rPr>
                                <m:t>+</m:t>
                              </m:r>
                              <m:f>
                                <m:fPr>
                                  <m:ctrlPr>
                                    <a:rPr lang="en-ID"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func>
                                <m:funcPr>
                                  <m:ctrlPr>
                                    <a:rPr lang="en-ID" sz="1600" i="1">
                                      <a:latin typeface="Cambria Math" panose="02040503050406030204" pitchFamily="18" charset="0"/>
                                    </a:rPr>
                                  </m:ctrlPr>
                                </m:funcPr>
                                <m:fName>
                                  <m:r>
                                    <m:rPr>
                                      <m:sty m:val="p"/>
                                    </m:rPr>
                                    <a:rPr lang="en-US" sz="1600">
                                      <a:latin typeface="Cambria Math" panose="02040503050406030204" pitchFamily="18" charset="0"/>
                                    </a:rPr>
                                    <m:t>sin</m:t>
                                  </m:r>
                                </m:fName>
                                <m:e>
                                  <m:d>
                                    <m:dPr>
                                      <m:ctrlPr>
                                        <a:rPr lang="en-ID"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𝑥</m:t>
                                      </m:r>
                                    </m:e>
                                  </m:d>
                                </m:e>
                              </m:func>
                              <m:r>
                                <a:rPr lang="en-US" sz="1600" i="1">
                                  <a:latin typeface="Cambria Math" panose="02040503050406030204" pitchFamily="18" charset="0"/>
                                </a:rPr>
                                <m:t>−</m:t>
                              </m:r>
                              <m:f>
                                <m:fPr>
                                  <m:ctrlPr>
                                    <a:rPr lang="en-ID" sz="1600" i="1">
                                      <a:latin typeface="Cambria Math" panose="02040503050406030204" pitchFamily="18" charset="0"/>
                                    </a:rPr>
                                  </m:ctrlPr>
                                </m:fPr>
                                <m:num>
                                  <m:r>
                                    <a:rPr lang="en-US" sz="1600" i="1">
                                      <a:latin typeface="Cambria Math" panose="02040503050406030204" pitchFamily="18" charset="0"/>
                                    </a:rPr>
                                    <m:t>2</m:t>
                                  </m:r>
                                </m:num>
                                <m:den>
                                  <m:r>
                                    <a:rPr lang="en-US" sz="1600" i="1">
                                      <a:latin typeface="Cambria Math" panose="02040503050406030204" pitchFamily="18" charset="0"/>
                                    </a:rPr>
                                    <m:t>27</m:t>
                                  </m:r>
                                </m:den>
                              </m:f>
                              <m:func>
                                <m:funcPr>
                                  <m:ctrlPr>
                                    <a:rPr lang="en-ID" sz="1600" i="1">
                                      <a:latin typeface="Cambria Math" panose="02040503050406030204" pitchFamily="18" charset="0"/>
                                    </a:rPr>
                                  </m:ctrlPr>
                                </m:funcPr>
                                <m:fName>
                                  <m:r>
                                    <m:rPr>
                                      <m:sty m:val="p"/>
                                    </m:rPr>
                                    <a:rPr lang="en-US" sz="1600">
                                      <a:latin typeface="Cambria Math" panose="02040503050406030204" pitchFamily="18" charset="0"/>
                                    </a:rPr>
                                    <m:t>sin</m:t>
                                  </m:r>
                                </m:fName>
                                <m:e>
                                  <m:d>
                                    <m:dPr>
                                      <m:ctrlPr>
                                        <a:rPr lang="en-ID" sz="1600" i="1">
                                          <a:latin typeface="Cambria Math" panose="02040503050406030204" pitchFamily="18" charset="0"/>
                                        </a:rPr>
                                      </m:ctrlPr>
                                    </m:dPr>
                                    <m:e>
                                      <m:r>
                                        <a:rPr lang="en-US" sz="1600" i="1">
                                          <a:latin typeface="Cambria Math" panose="02040503050406030204" pitchFamily="18" charset="0"/>
                                        </a:rPr>
                                        <m:t>3</m:t>
                                      </m:r>
                                      <m:r>
                                        <a:rPr lang="en-US" sz="1600" i="1">
                                          <a:latin typeface="Cambria Math" panose="02040503050406030204" pitchFamily="18" charset="0"/>
                                        </a:rPr>
                                        <m:t>𝑥</m:t>
                                      </m:r>
                                    </m:e>
                                  </m:d>
                                </m:e>
                              </m:func>
                              <m:r>
                                <a:rPr lang="en-US" sz="1600" i="1">
                                  <a:latin typeface="Cambria Math" panose="02040503050406030204" pitchFamily="18" charset="0"/>
                                </a:rPr>
                                <m:t>+...</m:t>
                              </m:r>
                            </m:e>
                          </m:d>
                        </m:e>
                        <m:sub>
                          <m:r>
                            <a:rPr lang="en-US" sz="1600" i="1">
                              <a:latin typeface="Cambria Math" panose="02040503050406030204" pitchFamily="18" charset="0"/>
                            </a:rPr>
                            <m:t>−</m:t>
                          </m:r>
                          <m:r>
                            <a:rPr lang="en-US" sz="1600" i="1">
                              <a:latin typeface="Cambria Math" panose="02040503050406030204" pitchFamily="18" charset="0"/>
                            </a:rPr>
                            <m:t>𝜋</m:t>
                          </m:r>
                        </m:sub>
                        <m:sup>
                          <m:r>
                            <a:rPr lang="en-US" sz="1600" i="1">
                              <a:latin typeface="Cambria Math" panose="02040503050406030204" pitchFamily="18" charset="0"/>
                            </a:rPr>
                            <m:t>𝜋</m:t>
                          </m:r>
                        </m:sup>
                      </m:sSubSup>
                    </m:oMath>
                  </m:oMathPara>
                </a14:m>
                <a:endParaRPr lang="en-GB" sz="1600"/>
              </a:p>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=2</m:t>
                      </m:r>
                      <m:r>
                        <a:rPr lang="en-US" sz="1600" i="1" smtClean="0">
                          <a:latin typeface="Cambria Math" panose="02040503050406030204" pitchFamily="18" charset="0"/>
                        </a:rPr>
                        <m:t>𝐴</m:t>
                      </m:r>
                      <m:r>
                        <a:rPr lang="en-US" sz="1600" i="1" smtClean="0">
                          <a:latin typeface="Cambria Math" panose="02040503050406030204" pitchFamily="18" charset="0"/>
                        </a:rPr>
                        <m:t>𝜋</m:t>
                      </m:r>
                    </m:oMath>
                  </m:oMathPara>
                </a14:m>
                <a:endParaRPr lang="en-GB" sz="160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𝐴</m:t>
                      </m:r>
                      <m:r>
                        <a:rPr lang="en-GB" sz="1600" b="0" i="1" smtClean="0">
                          <a:latin typeface="Cambria Math" panose="02040503050406030204" pitchFamily="18" charset="0"/>
                        </a:rPr>
                        <m:t>=</m:t>
                      </m:r>
                      <m:f>
                        <m:fPr>
                          <m:ctrlPr>
                            <a:rPr lang="en-ID" sz="1600" i="1">
                              <a:latin typeface="Cambria Math" panose="02040503050406030204" pitchFamily="18" charset="0"/>
                            </a:rPr>
                          </m:ctrlPr>
                        </m:fPr>
                        <m:num>
                          <m:sSup>
                            <m:sSupPr>
                              <m:ctrlPr>
                                <a:rPr lang="en-ID" sz="1600" i="1">
                                  <a:latin typeface="Cambria Math" panose="02040503050406030204" pitchFamily="18" charset="0"/>
                                </a:rPr>
                              </m:ctrlPr>
                            </m:sSupPr>
                            <m:e>
                              <m:r>
                                <a:rPr lang="en-US" sz="1600" i="1">
                                  <a:latin typeface="Cambria Math" panose="02040503050406030204" pitchFamily="18" charset="0"/>
                                </a:rPr>
                                <m:t>𝜋</m:t>
                              </m:r>
                            </m:e>
                            <m:sup>
                              <m:r>
                                <a:rPr lang="en-GB" sz="1600" b="0" i="1" smtClean="0">
                                  <a:latin typeface="Cambria Math" panose="02040503050406030204" pitchFamily="18" charset="0"/>
                                </a:rPr>
                                <m:t>2</m:t>
                              </m:r>
                            </m:sup>
                          </m:sSup>
                        </m:num>
                        <m:den>
                          <m:r>
                            <a:rPr lang="en-GB" sz="1600" b="0" i="1" smtClean="0">
                              <a:latin typeface="Cambria Math" panose="02040503050406030204" pitchFamily="18" charset="0"/>
                            </a:rPr>
                            <m:t>6</m:t>
                          </m:r>
                        </m:den>
                      </m:f>
                    </m:oMath>
                  </m:oMathPara>
                </a14:m>
                <a:endParaRPr lang="en-GB" sz="1600"/>
              </a:p>
              <a:p>
                <a:endParaRPr lang="en-GB" sz="1600"/>
              </a:p>
              <a:p>
                <a:pPr algn="l"/>
                <a:r>
                  <a:rPr lang="en-GB" sz="1600"/>
                  <a:t>Nilai A di </a:t>
                </a:r>
                <a:r>
                  <a:rPr lang="en-GB" sz="1600" err="1"/>
                  <a:t>substitusi</a:t>
                </a:r>
                <a:r>
                  <a:rPr lang="en-GB" sz="1600"/>
                  <a:t> </a:t>
                </a:r>
                <a:r>
                  <a:rPr lang="en-GB" sz="1600" err="1"/>
                  <a:t>ke</a:t>
                </a:r>
                <a:r>
                  <a:rPr lang="en-GB" sz="1600"/>
                  <a:t> </a:t>
                </a:r>
                <a:r>
                  <a:rPr lang="en-GB" sz="1600" err="1"/>
                  <a:t>persamaan</a:t>
                </a:r>
                <a:r>
                  <a:rPr lang="en-GB" sz="1600"/>
                  <a:t> (1.1)</a:t>
                </a:r>
              </a:p>
              <a:p>
                <a:pPr algn="r"/>
                <a:endParaRPr lang="en-GB" sz="1600"/>
              </a:p>
              <a:p>
                <a:pPr/>
                <a14:m>
                  <m:oMathPara xmlns:m="http://schemas.openxmlformats.org/officeDocument/2006/math">
                    <m:oMathParaPr>
                      <m:jc m:val="centerGroup"/>
                    </m:oMathParaPr>
                    <m:oMath xmlns:m="http://schemas.openxmlformats.org/officeDocument/2006/math">
                      <m:f>
                        <m:fPr>
                          <m:ctrlPr>
                            <a:rPr lang="en-ID" sz="1600" i="1" smtClean="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den>
                      </m:f>
                      <m:r>
                        <m:rPr>
                          <m:nor/>
                        </m:rPr>
                        <a:rPr lang="en-ID" sz="1600">
                          <a:latin typeface="Cambria Math" panose="02040503050406030204" pitchFamily="18" charset="0"/>
                          <a:ea typeface="Cambria Math" panose="02040503050406030204" pitchFamily="18" charset="0"/>
                        </a:rPr>
                        <m:t>≈</m:t>
                      </m:r>
                      <m:nary>
                        <m:naryPr>
                          <m:chr m:val="∑"/>
                          <m:limLoc m:val="undOv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num>
                            <m:den>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r>
                            <a:rPr lang="en-GB" sz="1600" b="0" i="1"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rPr>
                              </m:ctrlPr>
                            </m:fPr>
                            <m:num>
                              <m:sSup>
                                <m:sSupPr>
                                  <m:ctrlPr>
                                    <a:rPr lang="en-ID" sz="1600" i="1">
                                      <a:latin typeface="Cambria Math" panose="02040503050406030204" pitchFamily="18" charset="0"/>
                                    </a:rPr>
                                  </m:ctrlPr>
                                </m:sSupPr>
                                <m:e>
                                  <m:r>
                                    <a:rPr lang="en-US" sz="1600" i="1">
                                      <a:latin typeface="Cambria Math" panose="02040503050406030204" pitchFamily="18" charset="0"/>
                                    </a:rPr>
                                    <m:t>𝜋</m:t>
                                  </m:r>
                                </m:e>
                                <m:sup>
                                  <m:r>
                                    <a:rPr lang="en-GB" sz="1600" i="1">
                                      <a:latin typeface="Cambria Math" panose="02040503050406030204" pitchFamily="18" charset="0"/>
                                    </a:rPr>
                                    <m:t>2</m:t>
                                  </m:r>
                                </m:sup>
                              </m:sSup>
                            </m:num>
                            <m:den>
                              <m:r>
                                <a:rPr lang="en-GB" sz="1600" i="1">
                                  <a:latin typeface="Cambria Math" panose="02040503050406030204" pitchFamily="18" charset="0"/>
                                </a:rPr>
                                <m:t>6</m:t>
                              </m:r>
                            </m:den>
                          </m:f>
                        </m:e>
                      </m:nary>
                    </m:oMath>
                  </m:oMathPara>
                </a14:m>
                <a:endParaRPr lang="en-GB" sz="1600"/>
              </a:p>
              <a:p>
                <a:endParaRPr lang="en-GB" sz="1600"/>
              </a:p>
              <a:p>
                <a:pPr/>
                <a14:m>
                  <m:oMathPara xmlns:m="http://schemas.openxmlformats.org/officeDocument/2006/math">
                    <m:oMathParaPr>
                      <m:jc m:val="centerGroup"/>
                    </m:oMathParaPr>
                    <m:oMath xmlns:m="http://schemas.openxmlformats.org/officeDocument/2006/math">
                      <m:sSup>
                        <m:sSupPr>
                          <m:ctrlPr>
                            <a:rPr lang="en-ID" sz="1600" i="1">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latin typeface="Cambria Math" panose="02040503050406030204" pitchFamily="18" charset="0"/>
                              <a:ea typeface="DengXian" panose="02010600030101010101" pitchFamily="2" charset="-122"/>
                              <a:cs typeface="Times New Roman" panose="02020603050405020304" pitchFamily="18" charset="0"/>
                            </a:rPr>
                            <m:t>𝑥</m:t>
                          </m:r>
                        </m:e>
                        <m:sup>
                          <m:r>
                            <a:rPr lang="en-US" sz="1600" i="1">
                              <a:latin typeface="Cambria Math" panose="02040503050406030204" pitchFamily="18" charset="0"/>
                              <a:ea typeface="DengXian" panose="02010600030101010101" pitchFamily="2" charset="-122"/>
                              <a:cs typeface="Times New Roman" panose="02020603050405020304" pitchFamily="18" charset="0"/>
                            </a:rPr>
                            <m:t>2</m:t>
                          </m:r>
                        </m:sup>
                      </m:sSup>
                      <m:r>
                        <m:rPr>
                          <m:nor/>
                        </m:rPr>
                        <a:rPr lang="en-ID" sz="1600">
                          <a:latin typeface="Cambria Math" panose="02040503050406030204" pitchFamily="18" charset="0"/>
                          <a:ea typeface="Cambria Math" panose="02040503050406030204" pitchFamily="18" charset="0"/>
                        </a:rPr>
                        <m:t>≈</m:t>
                      </m:r>
                      <m:nary>
                        <m:naryPr>
                          <m:chr m:val="∑"/>
                          <m:limLoc m:val="undOv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GB" sz="1600" b="0" i="1" smtClean="0">
                                  <a:effectLst/>
                                  <a:latin typeface="Cambria Math" panose="02040503050406030204" pitchFamily="18" charset="0"/>
                                  <a:ea typeface="DengXian" panose="02010600030101010101" pitchFamily="2" charset="-122"/>
                                  <a:cs typeface="Times New Roman" panose="02020603050405020304" pitchFamily="18" charset="0"/>
                                </a:rPr>
                                <m:t>4</m:t>
                              </m:r>
                            </m:num>
                            <m:den>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sup>
                              </m:sSup>
                            </m:den>
                          </m:f>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cos</m:t>
                              </m:r>
                            </m:fName>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r>
                            <a:rPr lang="en-GB" sz="1600" b="0" i="1"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ID" sz="1600" i="1">
                                  <a:latin typeface="Cambria Math" panose="02040503050406030204" pitchFamily="18" charset="0"/>
                                </a:rPr>
                              </m:ctrlPr>
                            </m:fPr>
                            <m:num>
                              <m:sSup>
                                <m:sSupPr>
                                  <m:ctrlPr>
                                    <a:rPr lang="en-ID" sz="1600" i="1">
                                      <a:latin typeface="Cambria Math" panose="02040503050406030204" pitchFamily="18" charset="0"/>
                                    </a:rPr>
                                  </m:ctrlPr>
                                </m:sSupPr>
                                <m:e>
                                  <m:r>
                                    <a:rPr lang="en-US" sz="1600" i="1">
                                      <a:latin typeface="Cambria Math" panose="02040503050406030204" pitchFamily="18" charset="0"/>
                                    </a:rPr>
                                    <m:t>𝜋</m:t>
                                  </m:r>
                                </m:e>
                                <m:sup>
                                  <m:r>
                                    <a:rPr lang="en-GB" sz="1600" i="1">
                                      <a:latin typeface="Cambria Math" panose="02040503050406030204" pitchFamily="18" charset="0"/>
                                    </a:rPr>
                                    <m:t>2</m:t>
                                  </m:r>
                                </m:sup>
                              </m:sSup>
                            </m:num>
                            <m:den>
                              <m:r>
                                <a:rPr lang="en-GB" sz="1600" b="0" i="1" smtClean="0">
                                  <a:latin typeface="Cambria Math" panose="02040503050406030204" pitchFamily="18" charset="0"/>
                                </a:rPr>
                                <m:t>3</m:t>
                              </m:r>
                            </m:den>
                          </m:f>
                        </m:e>
                      </m:nary>
                    </m:oMath>
                  </m:oMathPara>
                </a14:m>
                <a:endParaRPr lang="en-GB" sz="1600"/>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096000" y="1957589"/>
                <a:ext cx="5782142" cy="4097746"/>
              </a:xfrm>
              <a:prstGeom prst="rect">
                <a:avLst/>
              </a:prstGeom>
              <a:blipFill>
                <a:blip r:embed="rId4"/>
                <a:stretch>
                  <a:fillRect l="-527" t="-26637" b="-1935"/>
                </a:stretch>
              </a:blipFill>
            </p:spPr>
            <p:txBody>
              <a:bodyPr/>
              <a:lstStyle/>
              <a:p>
                <a:r>
                  <a:rPr lang="en-US">
                    <a:noFill/>
                  </a:rPr>
                  <a:t> </a:t>
                </a:r>
              </a:p>
            </p:txBody>
          </p:sp>
        </mc:Fallback>
      </mc:AlternateContent>
      <p:sp>
        <p:nvSpPr>
          <p:cNvPr id="12" name="Text Box 49">
            <a:extLst>
              <a:ext uri="{FF2B5EF4-FFF2-40B4-BE49-F238E27FC236}">
                <a16:creationId xmlns:a16="http://schemas.microsoft.com/office/drawing/2014/main" id="{41DF5D73-ED8E-420C-A6C6-25A8F681729A}"/>
              </a:ext>
            </a:extLst>
          </p:cNvPr>
          <p:cNvSpPr txBox="1">
            <a:spLocks noChangeArrowheads="1"/>
          </p:cNvSpPr>
          <p:nvPr/>
        </p:nvSpPr>
        <p:spPr bwMode="auto">
          <a:xfrm>
            <a:off x="5514703" y="4317642"/>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(1.1)</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371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rmAutofit fontScale="90000"/>
          </a:bodyPr>
          <a:lstStyle/>
          <a:p>
            <a:r>
              <a:rPr lang="en-US" err="1"/>
              <a:t>Terimakasih</a:t>
            </a:r>
            <a:endParaRPr lang="en-US"/>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normAutofit fontScale="92500" lnSpcReduction="10000"/>
          </a:bodyPr>
          <a:lstStyle/>
          <a:p>
            <a:r>
              <a:rPr lang="en-US"/>
              <a:t>Atas </a:t>
            </a:r>
            <a:r>
              <a:rPr lang="en-US" err="1"/>
              <a:t>perhatiannya</a:t>
            </a:r>
            <a:r>
              <a:rPr lang="en-US"/>
              <a:t> </a:t>
            </a:r>
            <a:r>
              <a:rPr lang="en-US" err="1"/>
              <a:t>terhadap</a:t>
            </a:r>
            <a:r>
              <a:rPr lang="en-US"/>
              <a:t> </a:t>
            </a:r>
            <a:r>
              <a:rPr lang="en-US" err="1"/>
              <a:t>presentasi</a:t>
            </a:r>
            <a:r>
              <a:rPr lang="en-US"/>
              <a:t> </a:t>
            </a:r>
            <a:r>
              <a:rPr lang="en-US" err="1"/>
              <a:t>dari</a:t>
            </a:r>
            <a:r>
              <a:rPr lang="en-US"/>
              <a:t> </a:t>
            </a:r>
            <a:r>
              <a:rPr lang="en-US" err="1"/>
              <a:t>kelompok</a:t>
            </a:r>
            <a:r>
              <a:rPr lang="en-US"/>
              <a:t> kami (A11).</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40</a:t>
            </a:fld>
            <a:endParaRPr lang="en-US"/>
          </a:p>
        </p:txBody>
      </p:sp>
    </p:spTree>
    <p:extLst>
      <p:ext uri="{BB962C8B-B14F-4D97-AF65-F5344CB8AC3E}">
        <p14:creationId xmlns:p14="http://schemas.microsoft.com/office/powerpoint/2010/main" val="10577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328031"/>
            <a:ext cx="11513712" cy="619448"/>
          </a:xfrm>
        </p:spPr>
        <p:txBody>
          <a:bodyPr>
            <a:noAutofit/>
          </a:bodyPr>
          <a:lstStyle/>
          <a:p>
            <a:r>
              <a:rPr lang="en-US" sz="4400"/>
              <a:t>Plot </a:t>
            </a:r>
            <a:r>
              <a:rPr lang="en-US" sz="4400" err="1"/>
              <a:t>Soal</a:t>
            </a:r>
            <a:endParaRPr lang="en-US" sz="4400"/>
          </a:p>
        </p:txBody>
      </p:sp>
      <p:sp>
        <p:nvSpPr>
          <p:cNvPr id="23" name="Slide Number Placeholder 3">
            <a:extLst>
              <a:ext uri="{FF2B5EF4-FFF2-40B4-BE49-F238E27FC236}">
                <a16:creationId xmlns:a16="http://schemas.microsoft.com/office/drawing/2014/main" id="{9235714B-38A4-4BAA-9B28-6B9F8CF8837A}"/>
              </a:ext>
            </a:extLst>
          </p:cNvPr>
          <p:cNvSpPr txBox="1">
            <a:spLocks/>
          </p:cNvSpPr>
          <p:nvPr/>
        </p:nvSpPr>
        <p:spPr>
          <a:xfrm>
            <a:off x="10790537" y="6042456"/>
            <a:ext cx="555881"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//4</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433BF2E0-7A4A-4637-9867-6FC816D59E8C}"/>
                  </a:ext>
                </a:extLst>
              </p:cNvPr>
              <p:cNvSpPr/>
              <p:nvPr/>
            </p:nvSpPr>
            <p:spPr>
              <a:xfrm>
                <a:off x="3048000" y="5695215"/>
                <a:ext cx="6096000" cy="380938"/>
              </a:xfrm>
              <a:prstGeom prst="rect">
                <a:avLst/>
              </a:prstGeom>
            </p:spPr>
            <p:txBody>
              <a:bodyPr>
                <a:spAutoFit/>
              </a:bodyPr>
              <a:lstStyle/>
              <a:p>
                <a:pPr algn="ctr">
                  <a:lnSpc>
                    <a:spcPct val="150000"/>
                  </a:lnSpc>
                  <a:spcAft>
                    <a:spcPts val="0"/>
                  </a:spcAft>
                </a:pPr>
                <a:r>
                  <a:rPr lang="de-DE" sz="1400"/>
                  <a:t>Gambar 1.3.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GB" sz="1400" b="0" i="1" smtClean="0">
                            <a:latin typeface="Cambria Math" panose="02040503050406030204" pitchFamily="18" charset="0"/>
                          </a:rPr>
                          <m:t>(</m:t>
                        </m:r>
                        <m:r>
                          <a:rPr lang="en-US" sz="1400" i="1">
                            <a:latin typeface="Cambria Math" panose="02040503050406030204" pitchFamily="18" charset="0"/>
                          </a:rPr>
                          <m:t>𝑥</m:t>
                        </m:r>
                        <m:r>
                          <a:rPr lang="en-GB" sz="1400" b="0" i="1" smtClean="0">
                            <a:latin typeface="Cambria Math" panose="02040503050406030204" pitchFamily="18" charset="0"/>
                          </a:rPr>
                          <m:t>)</m:t>
                        </m:r>
                      </m:e>
                      <m:sup>
                        <m:r>
                          <a:rPr lang="en-US" sz="1400" i="1">
                            <a:latin typeface="Cambria Math" panose="02040503050406030204" pitchFamily="18" charset="0"/>
                          </a:rPr>
                          <m:t>2</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14:m>
                  <m:oMath xmlns:m="http://schemas.openxmlformats.org/officeDocument/2006/math">
                    <m:sSup>
                      <m:sSupPr>
                        <m:ctrlPr>
                          <a:rPr lang="en-ID"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oMath>
                </a14:m>
                <a:r>
                  <a:rPr lang="en-ID" sz="1400">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8" name="Rectangle 7">
                <a:extLst>
                  <a:ext uri="{FF2B5EF4-FFF2-40B4-BE49-F238E27FC236}">
                    <a16:creationId xmlns:a16="http://schemas.microsoft.com/office/drawing/2014/main" id="{433BF2E0-7A4A-4637-9867-6FC816D59E8C}"/>
                  </a:ext>
                </a:extLst>
              </p:cNvPr>
              <p:cNvSpPr>
                <a:spLocks noRot="1" noChangeAspect="1" noMove="1" noResize="1" noEditPoints="1" noAdjustHandles="1" noChangeArrowheads="1" noChangeShapeType="1" noTextEdit="1"/>
              </p:cNvSpPr>
              <p:nvPr/>
            </p:nvSpPr>
            <p:spPr>
              <a:xfrm>
                <a:off x="3048000" y="5695215"/>
                <a:ext cx="6096000" cy="380938"/>
              </a:xfrm>
              <a:prstGeom prst="rect">
                <a:avLst/>
              </a:prstGeom>
              <a:blipFill>
                <a:blip r:embed="rId3"/>
                <a:stretch>
                  <a:fillRect b="-1428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066078C-9525-41EE-9B5A-E7D119372281}"/>
              </a:ext>
            </a:extLst>
          </p:cNvPr>
          <p:cNvPicPr>
            <a:picLocks noChangeAspect="1"/>
          </p:cNvPicPr>
          <p:nvPr/>
        </p:nvPicPr>
        <p:blipFill>
          <a:blip r:embed="rId4"/>
          <a:stretch>
            <a:fillRect/>
          </a:stretch>
        </p:blipFill>
        <p:spPr>
          <a:xfrm>
            <a:off x="3764587" y="1089000"/>
            <a:ext cx="4680000" cy="4680000"/>
          </a:xfrm>
          <a:prstGeom prst="rect">
            <a:avLst/>
          </a:prstGeom>
        </p:spPr>
      </p:pic>
    </p:spTree>
    <p:extLst>
      <p:ext uri="{BB962C8B-B14F-4D97-AF65-F5344CB8AC3E}">
        <p14:creationId xmlns:p14="http://schemas.microsoft.com/office/powerpoint/2010/main" val="97041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328031"/>
            <a:ext cx="11513712" cy="619448"/>
          </a:xfrm>
        </p:spPr>
        <p:txBody>
          <a:bodyPr>
            <a:noAutofit/>
          </a:bodyPr>
          <a:lstStyle/>
          <a:p>
            <a:r>
              <a:rPr lang="en-US" sz="4400"/>
              <a:t>Plot </a:t>
            </a:r>
            <a:r>
              <a:rPr lang="en-US" sz="4400" err="1"/>
              <a:t>Deret</a:t>
            </a:r>
            <a:r>
              <a:rPr lang="en-US" sz="4400"/>
              <a:t> Fourier</a:t>
            </a:r>
          </a:p>
        </p:txBody>
      </p:sp>
      <p:sp>
        <p:nvSpPr>
          <p:cNvPr id="23" name="Slide Number Placeholder 3">
            <a:extLst>
              <a:ext uri="{FF2B5EF4-FFF2-40B4-BE49-F238E27FC236}">
                <a16:creationId xmlns:a16="http://schemas.microsoft.com/office/drawing/2014/main" id="{9235714B-38A4-4BAA-9B28-6B9F8CF8837A}"/>
              </a:ext>
            </a:extLst>
          </p:cNvPr>
          <p:cNvSpPr txBox="1">
            <a:spLocks/>
          </p:cNvSpPr>
          <p:nvPr/>
        </p:nvSpPr>
        <p:spPr>
          <a:xfrm>
            <a:off x="10790537" y="6042456"/>
            <a:ext cx="555881"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//5</a:t>
            </a:r>
          </a:p>
        </p:txBody>
      </p:sp>
      <p:pic>
        <p:nvPicPr>
          <p:cNvPr id="3" name="Picture 2">
            <a:extLst>
              <a:ext uri="{FF2B5EF4-FFF2-40B4-BE49-F238E27FC236}">
                <a16:creationId xmlns:a16="http://schemas.microsoft.com/office/drawing/2014/main" id="{4470ED28-A564-41B2-942D-D02E1D3EB461}"/>
              </a:ext>
            </a:extLst>
          </p:cNvPr>
          <p:cNvPicPr>
            <a:picLocks noChangeAspect="1"/>
          </p:cNvPicPr>
          <p:nvPr/>
        </p:nvPicPr>
        <p:blipFill>
          <a:blip r:embed="rId3"/>
          <a:stretch>
            <a:fillRect/>
          </a:stretch>
        </p:blipFill>
        <p:spPr>
          <a:xfrm>
            <a:off x="639250" y="947479"/>
            <a:ext cx="4680000" cy="4680000"/>
          </a:xfrm>
          <a:prstGeom prst="rect">
            <a:avLst/>
          </a:prstGeom>
        </p:spPr>
      </p:pic>
      <p:pic>
        <p:nvPicPr>
          <p:cNvPr id="6" name="Picture 5">
            <a:extLst>
              <a:ext uri="{FF2B5EF4-FFF2-40B4-BE49-F238E27FC236}">
                <a16:creationId xmlns:a16="http://schemas.microsoft.com/office/drawing/2014/main" id="{703ABE04-0610-4AB8-800C-4F18D1A2F606}"/>
              </a:ext>
            </a:extLst>
          </p:cNvPr>
          <p:cNvPicPr>
            <a:picLocks noChangeAspect="1"/>
          </p:cNvPicPr>
          <p:nvPr/>
        </p:nvPicPr>
        <p:blipFill>
          <a:blip r:embed="rId4"/>
          <a:stretch>
            <a:fillRect/>
          </a:stretch>
        </p:blipFill>
        <p:spPr>
          <a:xfrm>
            <a:off x="6872750" y="942215"/>
            <a:ext cx="4680000" cy="468000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433BF2E0-7A4A-4637-9867-6FC816D59E8C}"/>
                  </a:ext>
                </a:extLst>
              </p:cNvPr>
              <p:cNvSpPr/>
              <p:nvPr/>
            </p:nvSpPr>
            <p:spPr>
              <a:xfrm>
                <a:off x="-68750" y="5695215"/>
                <a:ext cx="6096000" cy="380938"/>
              </a:xfrm>
              <a:prstGeom prst="rect">
                <a:avLst/>
              </a:prstGeom>
            </p:spPr>
            <p:txBody>
              <a:bodyPr>
                <a:spAutoFit/>
              </a:bodyPr>
              <a:lstStyle/>
              <a:p>
                <a:pPr algn="ctr">
                  <a:lnSpc>
                    <a:spcPct val="150000"/>
                  </a:lnSpc>
                  <a:spcAft>
                    <a:spcPts val="0"/>
                  </a:spcAft>
                </a:pPr>
                <a:r>
                  <a:rPr lang="de-DE" sz="1400"/>
                  <a:t>Gambar 1.1.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batas</a:t>
                </a:r>
                <a:r>
                  <a:rPr lang="en-ID" sz="1400">
                    <a:latin typeface="Times New Roman" panose="02020603050405020304" pitchFamily="18" charset="0"/>
                    <a:ea typeface="DengXian"/>
                    <a:cs typeface="Arial" panose="020B0604020202020204" pitchFamily="34" charset="0"/>
                  </a:rPr>
                  <a:t> sigma </a:t>
                </a:r>
                <a:r>
                  <a:rPr lang="en-ID" sz="1400" err="1">
                    <a:latin typeface="Times New Roman" panose="02020603050405020304" pitchFamily="18" charset="0"/>
                    <a:ea typeface="DengXian"/>
                    <a:cs typeface="Arial" panose="020B0604020202020204" pitchFamily="34" charset="0"/>
                  </a:rPr>
                  <a:t>beragam</a:t>
                </a:r>
                <a:r>
                  <a:rPr lang="en-ID" sz="1400">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8" name="Rectangle 7">
                <a:extLst>
                  <a:ext uri="{FF2B5EF4-FFF2-40B4-BE49-F238E27FC236}">
                    <a16:creationId xmlns:a16="http://schemas.microsoft.com/office/drawing/2014/main" id="{433BF2E0-7A4A-4637-9867-6FC816D59E8C}"/>
                  </a:ext>
                </a:extLst>
              </p:cNvPr>
              <p:cNvSpPr>
                <a:spLocks noRot="1" noChangeAspect="1" noMove="1" noResize="1" noEditPoints="1" noAdjustHandles="1" noChangeArrowheads="1" noChangeShapeType="1" noTextEdit="1"/>
              </p:cNvSpPr>
              <p:nvPr/>
            </p:nvSpPr>
            <p:spPr>
              <a:xfrm>
                <a:off x="-68750" y="5695215"/>
                <a:ext cx="6096000" cy="380938"/>
              </a:xfrm>
              <a:prstGeom prst="rect">
                <a:avLst/>
              </a:prstGeom>
              <a:blipFill>
                <a:blip r:embed="rId5"/>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4D19928-E518-4084-B44E-AEB061E6D2FE}"/>
                  </a:ext>
                </a:extLst>
              </p:cNvPr>
              <p:cNvSpPr/>
              <p:nvPr/>
            </p:nvSpPr>
            <p:spPr>
              <a:xfrm>
                <a:off x="6164750" y="5695215"/>
                <a:ext cx="6096000" cy="380617"/>
              </a:xfrm>
              <a:prstGeom prst="rect">
                <a:avLst/>
              </a:prstGeom>
            </p:spPr>
            <p:txBody>
              <a:bodyPr>
                <a:spAutoFit/>
              </a:bodyPr>
              <a:lstStyle/>
              <a:p>
                <a:pPr algn="ctr">
                  <a:lnSpc>
                    <a:spcPct val="150000"/>
                  </a:lnSpc>
                </a:pPr>
                <a:r>
                  <a:rPr lang="de-DE" sz="1400"/>
                  <a:t>Gambar 1.2. </a:t>
                </a:r>
                <a:r>
                  <a:rPr lang="en-ID" sz="1400" err="1">
                    <a:latin typeface="Times New Roman" panose="02020603050405020304" pitchFamily="18" charset="0"/>
                    <a:ea typeface="DengXian"/>
                    <a:cs typeface="Arial" panose="020B0604020202020204" pitchFamily="34" charset="0"/>
                  </a:rPr>
                  <a:t>Animasi</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batas</a:t>
                </a:r>
                <a:r>
                  <a:rPr lang="en-ID" sz="1400">
                    <a:latin typeface="Times New Roman" panose="02020603050405020304" pitchFamily="18" charset="0"/>
                    <a:ea typeface="DengXian"/>
                    <a:cs typeface="Arial" panose="020B0604020202020204" pitchFamily="34" charset="0"/>
                  </a:rPr>
                  <a:t> sigma </a:t>
                </a:r>
                <a14:m>
                  <m:oMath xmlns:m="http://schemas.openxmlformats.org/officeDocument/2006/math">
                    <m:r>
                      <a:rPr lang="en-US" sz="1400" i="1" dirty="0" smtClean="0">
                        <a:latin typeface="Cambria Math" panose="02040503050406030204" pitchFamily="18" charset="0"/>
                        <a:ea typeface="DengXian" panose="02010600030101010101" pitchFamily="2" charset="-122"/>
                        <a:cs typeface="Times New Roman" panose="02020603050405020304" pitchFamily="18" charset="0"/>
                      </a:rPr>
                      <m:t>1≤</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𝑁</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b="0" i="1" smtClean="0">
                        <a:latin typeface="Cambria Math" panose="02040503050406030204" pitchFamily="18" charset="0"/>
                        <a:ea typeface="DengXian" panose="02010600030101010101" pitchFamily="2" charset="-122"/>
                        <a:cs typeface="Times New Roman" panose="02020603050405020304" pitchFamily="18" charset="0"/>
                      </a:rPr>
                      <m:t>10.</m:t>
                    </m:r>
                  </m:oMath>
                </a14:m>
                <a:endParaRPr lang="en-ID" sz="1400">
                  <a:latin typeface="Calibri" panose="020F0502020204030204" pitchFamily="34" charset="0"/>
                  <a:ea typeface="DengXian" panose="02010600030101010101" pitchFamily="2" charset="-122"/>
                  <a:cs typeface="Arial" panose="020B0604020202020204" pitchFamily="34" charset="0"/>
                </a:endParaRPr>
              </a:p>
            </p:txBody>
          </p:sp>
        </mc:Choice>
        <mc:Fallback>
          <p:sp>
            <p:nvSpPr>
              <p:cNvPr id="9" name="Rectangle 8">
                <a:extLst>
                  <a:ext uri="{FF2B5EF4-FFF2-40B4-BE49-F238E27FC236}">
                    <a16:creationId xmlns:a16="http://schemas.microsoft.com/office/drawing/2014/main" id="{74D19928-E518-4084-B44E-AEB061E6D2FE}"/>
                  </a:ext>
                </a:extLst>
              </p:cNvPr>
              <p:cNvSpPr>
                <a:spLocks noRot="1" noChangeAspect="1" noMove="1" noResize="1" noEditPoints="1" noAdjustHandles="1" noChangeArrowheads="1" noChangeShapeType="1" noTextEdit="1"/>
              </p:cNvSpPr>
              <p:nvPr/>
            </p:nvSpPr>
            <p:spPr>
              <a:xfrm>
                <a:off x="6164750" y="5695215"/>
                <a:ext cx="6096000" cy="380617"/>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312778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DFF455-C208-4ACA-9D5E-07DFF94D734C}"/>
              </a:ext>
            </a:extLst>
          </p:cNvPr>
          <p:cNvSpPr>
            <a:spLocks noGrp="1"/>
          </p:cNvSpPr>
          <p:nvPr>
            <p:ph type="title"/>
          </p:nvPr>
        </p:nvSpPr>
        <p:spPr>
          <a:xfrm>
            <a:off x="4301543" y="707217"/>
            <a:ext cx="7547019" cy="606677"/>
          </a:xfrm>
        </p:spPr>
        <p:txBody>
          <a:bodyPr>
            <a:normAutofit/>
          </a:bodyPr>
          <a:lstStyle/>
          <a:p>
            <a:pPr algn="r"/>
            <a:r>
              <a:rPr lang="en-US" sz="4400"/>
              <a:t>Error</a:t>
            </a:r>
          </a:p>
        </p:txBody>
      </p:sp>
      <p:sp>
        <p:nvSpPr>
          <p:cNvPr id="52" name="Slide Number Placeholder 3">
            <a:extLst>
              <a:ext uri="{FF2B5EF4-FFF2-40B4-BE49-F238E27FC236}">
                <a16:creationId xmlns:a16="http://schemas.microsoft.com/office/drawing/2014/main" id="{ECEE988C-E9C5-4716-A21A-889D5EE6612A}"/>
              </a:ext>
            </a:extLst>
          </p:cNvPr>
          <p:cNvSpPr txBox="1">
            <a:spLocks/>
          </p:cNvSpPr>
          <p:nvPr/>
        </p:nvSpPr>
        <p:spPr>
          <a:xfrm>
            <a:off x="10790537" y="6042456"/>
            <a:ext cx="555881"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//6</a:t>
            </a: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73E584EF-1CB4-4DB9-BDB9-51EA243D7B7A}"/>
                  </a:ext>
                </a:extLst>
              </p:cNvPr>
              <p:cNvGraphicFramePr>
                <a:graphicFrameLocks noGrp="1"/>
              </p:cNvGraphicFramePr>
              <p:nvPr>
                <p:extLst>
                  <p:ext uri="{D42A27DB-BD31-4B8C-83A1-F6EECF244321}">
                    <p14:modId xmlns:p14="http://schemas.microsoft.com/office/powerpoint/2010/main" val="3855404719"/>
                  </p:ext>
                </p:extLst>
              </p:nvPr>
            </p:nvGraphicFramePr>
            <p:xfrm>
              <a:off x="630041" y="3029187"/>
              <a:ext cx="6209731" cy="1415098"/>
            </p:xfrm>
            <a:graphic>
              <a:graphicData uri="http://schemas.openxmlformats.org/drawingml/2006/table">
                <a:tbl>
                  <a:tblPr firstRow="1" firstCol="1" bandRow="1">
                    <a:tableStyleId>{5C22544A-7EE6-4342-B048-85BDC9FD1C3A}</a:tableStyleId>
                  </a:tblPr>
                  <a:tblGrid>
                    <a:gridCol w="516560">
                      <a:extLst>
                        <a:ext uri="{9D8B030D-6E8A-4147-A177-3AD203B41FA5}">
                          <a16:colId xmlns:a16="http://schemas.microsoft.com/office/drawing/2014/main" val="4089463377"/>
                        </a:ext>
                      </a:extLst>
                    </a:gridCol>
                    <a:gridCol w="1697069">
                      <a:extLst>
                        <a:ext uri="{9D8B030D-6E8A-4147-A177-3AD203B41FA5}">
                          <a16:colId xmlns:a16="http://schemas.microsoft.com/office/drawing/2014/main" val="3827402724"/>
                        </a:ext>
                      </a:extLst>
                    </a:gridCol>
                    <a:gridCol w="752798">
                      <a:extLst>
                        <a:ext uri="{9D8B030D-6E8A-4147-A177-3AD203B41FA5}">
                          <a16:colId xmlns:a16="http://schemas.microsoft.com/office/drawing/2014/main" val="594312988"/>
                        </a:ext>
                      </a:extLst>
                    </a:gridCol>
                    <a:gridCol w="1189464">
                      <a:extLst>
                        <a:ext uri="{9D8B030D-6E8A-4147-A177-3AD203B41FA5}">
                          <a16:colId xmlns:a16="http://schemas.microsoft.com/office/drawing/2014/main" val="134455500"/>
                        </a:ext>
                      </a:extLst>
                    </a:gridCol>
                    <a:gridCol w="722494">
                      <a:extLst>
                        <a:ext uri="{9D8B030D-6E8A-4147-A177-3AD203B41FA5}">
                          <a16:colId xmlns:a16="http://schemas.microsoft.com/office/drawing/2014/main" val="3204418293"/>
                        </a:ext>
                      </a:extLst>
                    </a:gridCol>
                    <a:gridCol w="1331346">
                      <a:extLst>
                        <a:ext uri="{9D8B030D-6E8A-4147-A177-3AD203B41FA5}">
                          <a16:colId xmlns:a16="http://schemas.microsoft.com/office/drawing/2014/main" val="3690730842"/>
                        </a:ext>
                      </a:extLst>
                    </a:gridCol>
                  </a:tblGrid>
                  <a:tr h="325795">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400" i="1" smtClean="0">
                                        <a:solidFill>
                                          <a:srgbClr val="000000"/>
                                        </a:solidFill>
                                        <a:effectLst/>
                                        <a:latin typeface="Cambria Math" panose="02040503050406030204" pitchFamily="18" charset="0"/>
                                      </a:rPr>
                                    </m:ctrlPr>
                                  </m:sSupPr>
                                  <m:e>
                                    <m:r>
                                      <a:rPr lang="en-US" sz="1400">
                                        <a:solidFill>
                                          <a:srgbClr val="000000"/>
                                        </a:solidFill>
                                        <a:effectLst/>
                                        <a:latin typeface="Cambria Math" panose="02040503050406030204" pitchFamily="18" charset="0"/>
                                      </a:rPr>
                                      <m:t>𝐸</m:t>
                                    </m:r>
                                  </m:e>
                                  <m:sup>
                                    <m:r>
                                      <a:rPr lang="en-US" sz="1400">
                                        <a:solidFill>
                                          <a:srgbClr val="000000"/>
                                        </a:solidFill>
                                        <a:effectLst/>
                                        <a:latin typeface="Cambria Math" panose="02040503050406030204" pitchFamily="18" charset="0"/>
                                      </a:rPr>
                                      <m:t>∗</m:t>
                                    </m:r>
                                  </m:sup>
                                </m:sSup>
                              </m:oMath>
                            </m:oMathPara>
                          </a14:m>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400" i="1" smtClean="0">
                                        <a:solidFill>
                                          <a:srgbClr val="000000"/>
                                        </a:solidFill>
                                        <a:effectLst/>
                                        <a:latin typeface="Cambria Math" panose="02040503050406030204" pitchFamily="18" charset="0"/>
                                      </a:rPr>
                                    </m:ctrlPr>
                                  </m:sSupPr>
                                  <m:e>
                                    <m:r>
                                      <a:rPr lang="en-US" sz="1400">
                                        <a:solidFill>
                                          <a:srgbClr val="000000"/>
                                        </a:solidFill>
                                        <a:effectLst/>
                                        <a:latin typeface="Cambria Math" panose="02040503050406030204" pitchFamily="18" charset="0"/>
                                      </a:rPr>
                                      <m:t>𝐸</m:t>
                                    </m:r>
                                  </m:e>
                                  <m:sup>
                                    <m:r>
                                      <a:rPr lang="en-US" sz="1400">
                                        <a:solidFill>
                                          <a:srgbClr val="000000"/>
                                        </a:solidFill>
                                        <a:effectLst/>
                                        <a:latin typeface="Cambria Math" panose="02040503050406030204" pitchFamily="18" charset="0"/>
                                      </a:rPr>
                                      <m:t>∗</m:t>
                                    </m:r>
                                  </m:sup>
                                </m:sSup>
                              </m:oMath>
                            </m:oMathPara>
                          </a14:m>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D" sz="1400" i="1" smtClean="0">
                                        <a:solidFill>
                                          <a:srgbClr val="000000"/>
                                        </a:solidFill>
                                        <a:effectLst/>
                                        <a:latin typeface="Cambria Math" panose="02040503050406030204" pitchFamily="18" charset="0"/>
                                      </a:rPr>
                                    </m:ctrlPr>
                                  </m:sSupPr>
                                  <m:e>
                                    <m:r>
                                      <a:rPr lang="en-US" sz="1400">
                                        <a:solidFill>
                                          <a:srgbClr val="000000"/>
                                        </a:solidFill>
                                        <a:effectLst/>
                                        <a:latin typeface="Cambria Math" panose="02040503050406030204" pitchFamily="18" charset="0"/>
                                      </a:rPr>
                                      <m:t>𝐸</m:t>
                                    </m:r>
                                  </m:e>
                                  <m:sup>
                                    <m:r>
                                      <a:rPr lang="en-US" sz="1400">
                                        <a:solidFill>
                                          <a:srgbClr val="000000"/>
                                        </a:solidFill>
                                        <a:effectLst/>
                                        <a:latin typeface="Cambria Math" panose="02040503050406030204" pitchFamily="18" charset="0"/>
                                      </a:rPr>
                                      <m:t>∗</m:t>
                                    </m:r>
                                  </m:sup>
                                </m:sSup>
                              </m:oMath>
                            </m:oMathPara>
                          </a14:m>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963746245"/>
                      </a:ext>
                    </a:extLst>
                  </a:tr>
                  <a:tr h="214353">
                    <a:tc>
                      <a:txBody>
                        <a:bodyPr/>
                        <a:lstStyle/>
                        <a:p>
                          <a:pPr marL="180340" algn="ctr">
                            <a:lnSpc>
                              <a:spcPct val="107000"/>
                            </a:lnSpc>
                            <a:spcAft>
                              <a:spcPts val="800"/>
                            </a:spcAft>
                          </a:pPr>
                          <a:r>
                            <a:rPr lang="en-US" sz="1400">
                              <a:solidFill>
                                <a:srgbClr val="000000"/>
                              </a:solidFill>
                              <a:effectLst/>
                            </a:rPr>
                            <a:t>1</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4.13801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20</a:t>
                          </a:r>
                          <a:r>
                            <a:rPr lang="en-ID" sz="1000">
                              <a:solidFill>
                                <a:srgbClr val="000000"/>
                              </a:solidFill>
                              <a:effectLst/>
                            </a:rPr>
                            <a:t> </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0.0019426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100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0.0000165</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439889902"/>
                      </a:ext>
                    </a:extLst>
                  </a:tr>
                  <a:tr h="214353">
                    <a:tc>
                      <a:txBody>
                        <a:bodyPr/>
                        <a:lstStyle/>
                        <a:p>
                          <a:pPr marL="180340" algn="ctr">
                            <a:lnSpc>
                              <a:spcPct val="107000"/>
                            </a:lnSpc>
                            <a:spcAft>
                              <a:spcPts val="800"/>
                            </a:spcAft>
                          </a:pPr>
                          <a:r>
                            <a:rPr lang="en-US" sz="1400">
                              <a:solidFill>
                                <a:srgbClr val="000000"/>
                              </a:solidFill>
                              <a:effectLst/>
                            </a:rPr>
                            <a:t>2</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0.99642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30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0.0005903</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200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0.0000021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3897999256"/>
                      </a:ext>
                    </a:extLst>
                  </a:tr>
                  <a:tr h="214353">
                    <a:tc>
                      <a:txBody>
                        <a:bodyPr/>
                        <a:lstStyle/>
                        <a:p>
                          <a:pPr marL="180340" algn="ctr">
                            <a:lnSpc>
                              <a:spcPct val="107000"/>
                            </a:lnSpc>
                            <a:spcAft>
                              <a:spcPts val="800"/>
                            </a:spcAft>
                          </a:pPr>
                          <a:r>
                            <a:rPr lang="en-US" sz="1400">
                              <a:solidFill>
                                <a:srgbClr val="000000"/>
                              </a:solidFill>
                              <a:effectLst/>
                            </a:rPr>
                            <a:t>3</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0.37586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40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0.0002522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300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858143369"/>
                      </a:ext>
                    </a:extLst>
                  </a:tr>
                  <a:tr h="214353">
                    <a:tc>
                      <a:txBody>
                        <a:bodyPr/>
                        <a:lstStyle/>
                        <a:p>
                          <a:pPr marL="180340" algn="ctr">
                            <a:lnSpc>
                              <a:spcPct val="107000"/>
                            </a:lnSpc>
                            <a:spcAft>
                              <a:spcPts val="800"/>
                            </a:spcAft>
                          </a:pPr>
                          <a:r>
                            <a:rPr lang="en-US" sz="1400">
                              <a:solidFill>
                                <a:srgbClr val="000000"/>
                              </a:solidFill>
                              <a:effectLst/>
                            </a:rPr>
                            <a:t>4</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0.17951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50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0.0001301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400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0.0000003</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668776145"/>
                      </a:ext>
                    </a:extLst>
                  </a:tr>
                  <a:tr h="214353">
                    <a:tc>
                      <a:txBody>
                        <a:bodyPr/>
                        <a:lstStyle/>
                        <a:p>
                          <a:pPr marL="180340" algn="ctr">
                            <a:lnSpc>
                              <a:spcPct val="107000"/>
                            </a:lnSpc>
                            <a:spcAft>
                              <a:spcPts val="800"/>
                            </a:spcAft>
                          </a:pPr>
                          <a:r>
                            <a:rPr lang="en-US" sz="1400">
                              <a:solidFill>
                                <a:srgbClr val="000000"/>
                              </a:solidFill>
                              <a:effectLst/>
                            </a:rPr>
                            <a:t>5</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0.09908</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60</a:t>
                          </a:r>
                          <a:r>
                            <a:rPr lang="en-ID" sz="1000">
                              <a:solidFill>
                                <a:srgbClr val="000000"/>
                              </a:solidFill>
                              <a:effectLst/>
                            </a:rPr>
                            <a:t> </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0.0000757</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500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954073447"/>
                      </a:ext>
                    </a:extLst>
                  </a:tr>
                </a:tbl>
              </a:graphicData>
            </a:graphic>
          </p:graphicFrame>
        </mc:Choice>
        <mc:Fallback>
          <p:graphicFrame>
            <p:nvGraphicFramePr>
              <p:cNvPr id="2" name="Table 1">
                <a:extLst>
                  <a:ext uri="{FF2B5EF4-FFF2-40B4-BE49-F238E27FC236}">
                    <a16:creationId xmlns:a16="http://schemas.microsoft.com/office/drawing/2014/main" id="{73E584EF-1CB4-4DB9-BDB9-51EA243D7B7A}"/>
                  </a:ext>
                </a:extLst>
              </p:cNvPr>
              <p:cNvGraphicFramePr>
                <a:graphicFrameLocks noGrp="1"/>
              </p:cNvGraphicFramePr>
              <p:nvPr>
                <p:extLst>
                  <p:ext uri="{D42A27DB-BD31-4B8C-83A1-F6EECF244321}">
                    <p14:modId xmlns:p14="http://schemas.microsoft.com/office/powerpoint/2010/main" val="3855404719"/>
                  </p:ext>
                </p:extLst>
              </p:nvPr>
            </p:nvGraphicFramePr>
            <p:xfrm>
              <a:off x="630041" y="3029187"/>
              <a:ext cx="6209731" cy="1415098"/>
            </p:xfrm>
            <a:graphic>
              <a:graphicData uri="http://schemas.openxmlformats.org/drawingml/2006/table">
                <a:tbl>
                  <a:tblPr firstRow="1" firstCol="1" bandRow="1">
                    <a:tableStyleId>{5C22544A-7EE6-4342-B048-85BDC9FD1C3A}</a:tableStyleId>
                  </a:tblPr>
                  <a:tblGrid>
                    <a:gridCol w="516560">
                      <a:extLst>
                        <a:ext uri="{9D8B030D-6E8A-4147-A177-3AD203B41FA5}">
                          <a16:colId xmlns:a16="http://schemas.microsoft.com/office/drawing/2014/main" val="4089463377"/>
                        </a:ext>
                      </a:extLst>
                    </a:gridCol>
                    <a:gridCol w="1697069">
                      <a:extLst>
                        <a:ext uri="{9D8B030D-6E8A-4147-A177-3AD203B41FA5}">
                          <a16:colId xmlns:a16="http://schemas.microsoft.com/office/drawing/2014/main" val="3827402724"/>
                        </a:ext>
                      </a:extLst>
                    </a:gridCol>
                    <a:gridCol w="752798">
                      <a:extLst>
                        <a:ext uri="{9D8B030D-6E8A-4147-A177-3AD203B41FA5}">
                          <a16:colId xmlns:a16="http://schemas.microsoft.com/office/drawing/2014/main" val="594312988"/>
                        </a:ext>
                      </a:extLst>
                    </a:gridCol>
                    <a:gridCol w="1189464">
                      <a:extLst>
                        <a:ext uri="{9D8B030D-6E8A-4147-A177-3AD203B41FA5}">
                          <a16:colId xmlns:a16="http://schemas.microsoft.com/office/drawing/2014/main" val="134455500"/>
                        </a:ext>
                      </a:extLst>
                    </a:gridCol>
                    <a:gridCol w="722494">
                      <a:extLst>
                        <a:ext uri="{9D8B030D-6E8A-4147-A177-3AD203B41FA5}">
                          <a16:colId xmlns:a16="http://schemas.microsoft.com/office/drawing/2014/main" val="3204418293"/>
                        </a:ext>
                      </a:extLst>
                    </a:gridCol>
                    <a:gridCol w="1331346">
                      <a:extLst>
                        <a:ext uri="{9D8B030D-6E8A-4147-A177-3AD203B41FA5}">
                          <a16:colId xmlns:a16="http://schemas.microsoft.com/office/drawing/2014/main" val="3690730842"/>
                        </a:ext>
                      </a:extLst>
                    </a:gridCol>
                  </a:tblGrid>
                  <a:tr h="329883">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endParaRPr lang="en-US"/>
                        </a:p>
                      </a:txBody>
                      <a:tcPr marL="82079" marR="82079" marT="0" marB="0">
                        <a:blipFill>
                          <a:blip r:embed="rId3"/>
                          <a:stretch>
                            <a:fillRect l="-30824" t="-14545" r="-236559" b="-354545"/>
                          </a:stretch>
                        </a:blipFill>
                      </a:tcPr>
                    </a:tc>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endParaRPr lang="en-US"/>
                        </a:p>
                      </a:txBody>
                      <a:tcPr marL="82079" marR="82079" marT="0" marB="0">
                        <a:blipFill>
                          <a:blip r:embed="rId3"/>
                          <a:stretch>
                            <a:fillRect l="-248980" t="-14545" r="-173980" b="-354545"/>
                          </a:stretch>
                        </a:blipFill>
                      </a:tcPr>
                    </a:tc>
                    <a:tc>
                      <a:txBody>
                        <a:bodyPr/>
                        <a:lstStyle/>
                        <a:p>
                          <a:pPr marL="180340" algn="ctr">
                            <a:lnSpc>
                              <a:spcPct val="107000"/>
                            </a:lnSpc>
                            <a:spcAft>
                              <a:spcPts val="800"/>
                            </a:spcAft>
                          </a:pPr>
                          <a:r>
                            <a:rPr lang="en-US" sz="1400">
                              <a:solidFill>
                                <a:srgbClr val="000000"/>
                              </a:solidFill>
                              <a:effectLst/>
                            </a:rPr>
                            <a:t>N</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endParaRPr lang="en-US"/>
                        </a:p>
                      </a:txBody>
                      <a:tcPr marL="82079" marR="82079" marT="0" marB="0">
                        <a:blipFill>
                          <a:blip r:embed="rId3"/>
                          <a:stretch>
                            <a:fillRect l="-366210" t="-14545" r="-1826" b="-354545"/>
                          </a:stretch>
                        </a:blipFill>
                      </a:tcPr>
                    </a:tc>
                    <a:extLst>
                      <a:ext uri="{0D108BD9-81ED-4DB2-BD59-A6C34878D82A}">
                        <a16:rowId xmlns:a16="http://schemas.microsoft.com/office/drawing/2014/main" val="963746245"/>
                      </a:ext>
                    </a:extLst>
                  </a:tr>
                  <a:tr h="217043">
                    <a:tc>
                      <a:txBody>
                        <a:bodyPr/>
                        <a:lstStyle/>
                        <a:p>
                          <a:pPr marL="180340" algn="ctr">
                            <a:lnSpc>
                              <a:spcPct val="107000"/>
                            </a:lnSpc>
                            <a:spcAft>
                              <a:spcPts val="800"/>
                            </a:spcAft>
                          </a:pPr>
                          <a:r>
                            <a:rPr lang="en-US" sz="1400">
                              <a:solidFill>
                                <a:srgbClr val="000000"/>
                              </a:solidFill>
                              <a:effectLst/>
                            </a:rPr>
                            <a:t>1</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4.13801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20</a:t>
                          </a:r>
                          <a:r>
                            <a:rPr lang="en-ID" sz="1000">
                              <a:solidFill>
                                <a:srgbClr val="000000"/>
                              </a:solidFill>
                              <a:effectLst/>
                            </a:rPr>
                            <a:t> </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0.0019426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100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0.0000165</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439889902"/>
                      </a:ext>
                    </a:extLst>
                  </a:tr>
                  <a:tr h="217043">
                    <a:tc>
                      <a:txBody>
                        <a:bodyPr/>
                        <a:lstStyle/>
                        <a:p>
                          <a:pPr marL="180340" algn="ctr">
                            <a:lnSpc>
                              <a:spcPct val="107000"/>
                            </a:lnSpc>
                            <a:spcAft>
                              <a:spcPts val="800"/>
                            </a:spcAft>
                          </a:pPr>
                          <a:r>
                            <a:rPr lang="en-US" sz="1400">
                              <a:solidFill>
                                <a:srgbClr val="000000"/>
                              </a:solidFill>
                              <a:effectLst/>
                            </a:rPr>
                            <a:t>2</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0.99642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30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0.0005903</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200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0.0000021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3897999256"/>
                      </a:ext>
                    </a:extLst>
                  </a:tr>
                  <a:tr h="217043">
                    <a:tc>
                      <a:txBody>
                        <a:bodyPr/>
                        <a:lstStyle/>
                        <a:p>
                          <a:pPr marL="180340" algn="ctr">
                            <a:lnSpc>
                              <a:spcPct val="107000"/>
                            </a:lnSpc>
                            <a:spcAft>
                              <a:spcPts val="800"/>
                            </a:spcAft>
                          </a:pPr>
                          <a:r>
                            <a:rPr lang="en-US" sz="1400">
                              <a:solidFill>
                                <a:srgbClr val="000000"/>
                              </a:solidFill>
                              <a:effectLst/>
                            </a:rPr>
                            <a:t>3</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0.37586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40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0.0002522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300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0.0000006</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858143369"/>
                      </a:ext>
                    </a:extLst>
                  </a:tr>
                  <a:tr h="217043">
                    <a:tc>
                      <a:txBody>
                        <a:bodyPr/>
                        <a:lstStyle/>
                        <a:p>
                          <a:pPr marL="180340" algn="ctr">
                            <a:lnSpc>
                              <a:spcPct val="107000"/>
                            </a:lnSpc>
                            <a:spcAft>
                              <a:spcPts val="800"/>
                            </a:spcAft>
                          </a:pPr>
                          <a:r>
                            <a:rPr lang="en-US" sz="1400">
                              <a:solidFill>
                                <a:srgbClr val="000000"/>
                              </a:solidFill>
                              <a:effectLst/>
                            </a:rPr>
                            <a:t>4</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0.17951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50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0.0001301</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400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0.0000003</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2668776145"/>
                      </a:ext>
                    </a:extLst>
                  </a:tr>
                  <a:tr h="217043">
                    <a:tc>
                      <a:txBody>
                        <a:bodyPr/>
                        <a:lstStyle/>
                        <a:p>
                          <a:pPr marL="180340" algn="ctr">
                            <a:lnSpc>
                              <a:spcPct val="107000"/>
                            </a:lnSpc>
                            <a:spcAft>
                              <a:spcPts val="800"/>
                            </a:spcAft>
                          </a:pPr>
                          <a:r>
                            <a:rPr lang="en-US" sz="1400">
                              <a:solidFill>
                                <a:srgbClr val="000000"/>
                              </a:solidFill>
                              <a:effectLst/>
                            </a:rPr>
                            <a:t>5</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0.09908</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60</a:t>
                          </a:r>
                          <a:r>
                            <a:rPr lang="en-ID" sz="1000">
                              <a:solidFill>
                                <a:srgbClr val="000000"/>
                              </a:solidFill>
                              <a:effectLst/>
                            </a:rPr>
                            <a:t> </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0.0000757</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solidFill>
                                <a:srgbClr val="000000"/>
                              </a:solidFill>
                              <a:effectLst/>
                            </a:rPr>
                            <a:t>500</a:t>
                          </a:r>
                          <a:endParaRPr lang="en-ID" sz="13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tc>
                      <a:txBody>
                        <a:bodyPr/>
                        <a:lstStyle/>
                        <a:p>
                          <a:pPr marL="180340" algn="ctr">
                            <a:lnSpc>
                              <a:spcPct val="107000"/>
                            </a:lnSpc>
                            <a:spcAft>
                              <a:spcPts val="800"/>
                            </a:spcAft>
                          </a:pPr>
                          <a:r>
                            <a:rPr lang="en-US" sz="1400">
                              <a:effectLst/>
                            </a:rPr>
                            <a:t>0.0000002</a:t>
                          </a:r>
                          <a:endParaRPr lang="en-ID" sz="1300">
                            <a:effectLst/>
                            <a:latin typeface="Calibri" panose="020F0502020204030204" pitchFamily="34" charset="0"/>
                            <a:ea typeface="DengXian" panose="02010600030101010101" pitchFamily="2" charset="-122"/>
                            <a:cs typeface="Arial" panose="020B0604020202020204" pitchFamily="34" charset="0"/>
                          </a:endParaRPr>
                        </a:p>
                      </a:txBody>
                      <a:tcPr marL="82079" marR="82079" marT="0" marB="0"/>
                    </a:tc>
                    <a:extLst>
                      <a:ext uri="{0D108BD9-81ED-4DB2-BD59-A6C34878D82A}">
                        <a16:rowId xmlns:a16="http://schemas.microsoft.com/office/drawing/2014/main" val="954073447"/>
                      </a:ext>
                    </a:extLst>
                  </a:tr>
                </a:tbl>
              </a:graphicData>
            </a:graphic>
          </p:graphicFrame>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714BAF4-1816-4F93-8FF9-6B8A745B4236}"/>
                  </a:ext>
                </a:extLst>
              </p:cNvPr>
              <p:cNvSpPr/>
              <p:nvPr/>
            </p:nvSpPr>
            <p:spPr>
              <a:xfrm>
                <a:off x="343438" y="1208582"/>
                <a:ext cx="5752562" cy="421782"/>
              </a:xfrm>
              <a:prstGeom prst="rect">
                <a:avLst/>
              </a:prstGeom>
            </p:spPr>
            <p:txBody>
              <a:bodyPr wrap="square">
                <a:spAutoFit/>
              </a:bodyPr>
              <a:lstStyle/>
              <a:p>
                <a:pPr>
                  <a:lnSpc>
                    <a:spcPct val="150000"/>
                  </a:lnSpc>
                  <a:spcAft>
                    <a:spcPts val="0"/>
                  </a:spcAft>
                </a:pPr>
                <a:r>
                  <a:rPr lang="en-GB" sz="1600"/>
                  <a:t>Nilai </a:t>
                </a:r>
                <a:r>
                  <a:rPr lang="en-GB" sz="1600" i="1"/>
                  <a:t>Square Error</a:t>
                </a:r>
                <a:r>
                  <a:rPr lang="en-GB" sz="1600"/>
                  <a:t> </a:t>
                </a:r>
                <a:r>
                  <a:rPr lang="en-GB" sz="1600" err="1"/>
                  <a:t>dari</a:t>
                </a:r>
                <a:r>
                  <a:rPr lang="en-GB" sz="1600"/>
                  <a:t> </a:t>
                </a:r>
                <a:r>
                  <a:rPr lang="en-GB" sz="1600" err="1"/>
                  <a:t>deret</a:t>
                </a:r>
                <a:r>
                  <a:rPr lang="en-GB" sz="1600"/>
                  <a:t> Fourier </a:t>
                </a:r>
                <a14:m>
                  <m:oMath xmlns:m="http://schemas.openxmlformats.org/officeDocument/2006/math">
                    <m:sSup>
                      <m:sSupPr>
                        <m:ctrlPr>
                          <a:rPr lang="en-ID" sz="1600" i="1" smtClean="0">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oMath>
                </a14:m>
                <a:r>
                  <a:rPr lang="en-ID" sz="1600">
                    <a:latin typeface="Times New Roman" panose="02020603050405020304" pitchFamily="18" charset="0"/>
                    <a:ea typeface="DengXian"/>
                    <a:cs typeface="Arial" panose="020B0604020202020204" pitchFamily="34" charset="0"/>
                  </a:rPr>
                  <a:t> </a:t>
                </a:r>
                <a:endParaRPr lang="en-US" sz="1600">
                  <a:effectLst/>
                  <a:latin typeface="Calibri" panose="020F0502020204030204" pitchFamily="34" charset="0"/>
                  <a:ea typeface="DengXian"/>
                  <a:cs typeface="Arial" panose="020B0604020202020204" pitchFamily="34" charset="0"/>
                </a:endParaRPr>
              </a:p>
            </p:txBody>
          </p:sp>
        </mc:Choice>
        <mc:Fallback>
          <p:sp>
            <p:nvSpPr>
              <p:cNvPr id="7" name="Rectangle 6">
                <a:extLst>
                  <a:ext uri="{FF2B5EF4-FFF2-40B4-BE49-F238E27FC236}">
                    <a16:creationId xmlns:a16="http://schemas.microsoft.com/office/drawing/2014/main" id="{B714BAF4-1816-4F93-8FF9-6B8A745B4236}"/>
                  </a:ext>
                </a:extLst>
              </p:cNvPr>
              <p:cNvSpPr>
                <a:spLocks noRot="1" noChangeAspect="1" noMove="1" noResize="1" noEditPoints="1" noAdjustHandles="1" noChangeArrowheads="1" noChangeShapeType="1" noTextEdit="1"/>
              </p:cNvSpPr>
              <p:nvPr/>
            </p:nvSpPr>
            <p:spPr>
              <a:xfrm>
                <a:off x="343438" y="1208582"/>
                <a:ext cx="5752562" cy="421782"/>
              </a:xfrm>
              <a:prstGeom prst="rect">
                <a:avLst/>
              </a:prstGeom>
              <a:blipFill>
                <a:blip r:embed="rId4"/>
                <a:stretch>
                  <a:fillRect l="-530" b="-1739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AA500E9-9EC9-45B4-A605-DFA825398A33}"/>
              </a:ext>
            </a:extLst>
          </p:cNvPr>
          <p:cNvPicPr>
            <a:picLocks noChangeAspect="1"/>
          </p:cNvPicPr>
          <p:nvPr/>
        </p:nvPicPr>
        <p:blipFill>
          <a:blip r:embed="rId5"/>
          <a:stretch>
            <a:fillRect/>
          </a:stretch>
        </p:blipFill>
        <p:spPr>
          <a:xfrm>
            <a:off x="8096162" y="1738352"/>
            <a:ext cx="3600000" cy="3600000"/>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157AC12-C014-46D0-8592-AC25866E2AB4}"/>
                  </a:ext>
                </a:extLst>
              </p:cNvPr>
              <p:cNvSpPr/>
              <p:nvPr/>
            </p:nvSpPr>
            <p:spPr>
              <a:xfrm>
                <a:off x="8096162" y="5338352"/>
                <a:ext cx="3600000" cy="704104"/>
              </a:xfrm>
              <a:prstGeom prst="rect">
                <a:avLst/>
              </a:prstGeom>
            </p:spPr>
            <p:txBody>
              <a:bodyPr wrap="square">
                <a:spAutoFit/>
              </a:bodyPr>
              <a:lstStyle/>
              <a:p>
                <a:pPr algn="ctr">
                  <a:lnSpc>
                    <a:spcPct val="150000"/>
                  </a:lnSpc>
                  <a:spcAft>
                    <a:spcPts val="0"/>
                  </a:spcAft>
                </a:pPr>
                <a:r>
                  <a:rPr lang="de-DE" sz="1400"/>
                  <a:t>Gambar 1.3.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error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oMath>
                </a14:m>
                <a:r>
                  <a:rPr lang="en-ID" sz="1400">
                    <a:latin typeface="Times New Roman" panose="02020603050405020304" pitchFamily="18" charset="0"/>
                    <a:ea typeface="DengXian"/>
                    <a:cs typeface="Arial" panose="020B0604020202020204" pitchFamily="34" charset="0"/>
                  </a:rPr>
                  <a:t> dengan nilai </a:t>
                </a:r>
                <a14:m>
                  <m:oMath xmlns:m="http://schemas.openxmlformats.org/officeDocument/2006/math">
                    <m:r>
                      <a:rPr lang="en-GB" sz="1400" i="1" dirty="0">
                        <a:latin typeface="Cambria Math" panose="02040503050406030204" pitchFamily="18" charset="0"/>
                        <a:ea typeface="DengXian" panose="02010600030101010101" pitchFamily="2" charset="-122"/>
                        <a:cs typeface="Times New Roman" panose="02020603050405020304" pitchFamily="18" charset="0"/>
                      </a:rPr>
                      <m:t>𝑁</m:t>
                    </m:r>
                  </m:oMath>
                </a14:m>
                <a:r>
                  <a:rPr lang="en-ID" sz="1400">
                    <a:latin typeface="Times New Roman" panose="02020603050405020304" pitchFamily="18" charset="0"/>
                    <a:ea typeface="DengXian"/>
                    <a:cs typeface="Arial" panose="020B0604020202020204" pitchFamily="34" charset="0"/>
                  </a:rPr>
                  <a:t>, </a:t>
                </a:r>
                <a14:m>
                  <m:oMath xmlns:m="http://schemas.openxmlformats.org/officeDocument/2006/math">
                    <m:r>
                      <a:rPr lang="en-US" sz="1400" i="1" dirty="0">
                        <a:latin typeface="Cambria Math" panose="02040503050406030204" pitchFamily="18" charset="0"/>
                        <a:ea typeface="DengXian" panose="02010600030101010101" pitchFamily="2" charset="-122"/>
                        <a:cs typeface="Times New Roman" panose="02020603050405020304" pitchFamily="18" charset="0"/>
                      </a:rPr>
                      <m:t>1≤</m:t>
                    </m:r>
                    <m:r>
                      <a:rPr lang="en-GB" sz="1400" i="1" dirty="0">
                        <a:latin typeface="Cambria Math" panose="02040503050406030204" pitchFamily="18" charset="0"/>
                        <a:ea typeface="DengXian" panose="02010600030101010101" pitchFamily="2" charset="-122"/>
                        <a:cs typeface="Times New Roman" panose="02020603050405020304" pitchFamily="18" charset="0"/>
                      </a:rPr>
                      <m:t>𝑁</m:t>
                    </m:r>
                    <m:r>
                      <a:rPr lang="en-US" sz="1400" i="1" dirty="0">
                        <a:latin typeface="Cambria Math" panose="02040503050406030204" pitchFamily="18" charset="0"/>
                        <a:ea typeface="DengXian" panose="02010600030101010101" pitchFamily="2" charset="-122"/>
                        <a:cs typeface="Times New Roman" panose="02020603050405020304" pitchFamily="18" charset="0"/>
                      </a:rPr>
                      <m:t>≤</m:t>
                    </m:r>
                    <m:r>
                      <a:rPr lang="en-GB" sz="1400" b="0" i="1" dirty="0" smtClean="0">
                        <a:latin typeface="Cambria Math" panose="02040503050406030204" pitchFamily="18" charset="0"/>
                        <a:ea typeface="DengXian" panose="02010600030101010101" pitchFamily="2" charset="-122"/>
                        <a:cs typeface="Times New Roman" panose="02020603050405020304" pitchFamily="18" charset="0"/>
                      </a:rPr>
                      <m:t>50</m:t>
                    </m:r>
                    <m:r>
                      <a:rPr lang="en-GB" sz="1400" i="1">
                        <a:latin typeface="Cambria Math" panose="02040503050406030204" pitchFamily="18" charset="0"/>
                        <a:ea typeface="DengXian" panose="02010600030101010101" pitchFamily="2" charset="-122"/>
                        <a:cs typeface="Times New Roman" panose="02020603050405020304" pitchFamily="18" charset="0"/>
                      </a:rPr>
                      <m:t>0</m:t>
                    </m:r>
                  </m:oMath>
                </a14:m>
                <a:r>
                  <a:rPr lang="en-ID" sz="1400">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9" name="Rectangle 8">
                <a:extLst>
                  <a:ext uri="{FF2B5EF4-FFF2-40B4-BE49-F238E27FC236}">
                    <a16:creationId xmlns:a16="http://schemas.microsoft.com/office/drawing/2014/main" id="{D157AC12-C014-46D0-8592-AC25866E2AB4}"/>
                  </a:ext>
                </a:extLst>
              </p:cNvPr>
              <p:cNvSpPr>
                <a:spLocks noRot="1" noChangeAspect="1" noMove="1" noResize="1" noEditPoints="1" noAdjustHandles="1" noChangeArrowheads="1" noChangeShapeType="1" noTextEdit="1"/>
              </p:cNvSpPr>
              <p:nvPr/>
            </p:nvSpPr>
            <p:spPr>
              <a:xfrm>
                <a:off x="8096162" y="5338352"/>
                <a:ext cx="3600000" cy="704104"/>
              </a:xfrm>
              <a:prstGeom prst="rect">
                <a:avLst/>
              </a:prstGeom>
              <a:blipFill>
                <a:blip r:embed="rId6"/>
                <a:stretch>
                  <a:fillRect b="-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7A288BE-453D-4C32-BF97-21A86F0193C9}"/>
                  </a:ext>
                </a:extLst>
              </p:cNvPr>
              <p:cNvSpPr txBox="1"/>
              <p:nvPr/>
            </p:nvSpPr>
            <p:spPr>
              <a:xfrm>
                <a:off x="343439" y="341192"/>
                <a:ext cx="5752562"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D" i="1" smtClean="0">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m:t>
                          </m:r>
                        </m:sup>
                      </m:sSup>
                      <m:r>
                        <a:rPr lang="en-GB" b="0" i="1" smtClean="0">
                          <a:latin typeface="Cambria Math" panose="02040503050406030204" pitchFamily="18" charset="0"/>
                        </a:rPr>
                        <m:t>=</m:t>
                      </m:r>
                      <m:nary>
                        <m:naryPr>
                          <m:limLoc m:val="subSup"/>
                          <m:ctrlPr>
                            <a:rPr lang="en-ID" i="1">
                              <a:latin typeface="Cambria Math" panose="02040503050406030204" pitchFamily="18" charset="0"/>
                            </a:rPr>
                          </m:ctrlPr>
                        </m:naryPr>
                        <m:sub>
                          <m:r>
                            <a:rPr lang="en-ID">
                              <a:latin typeface="Cambria Math" panose="02040503050406030204" pitchFamily="18" charset="0"/>
                            </a:rPr>
                            <m:t>−</m:t>
                          </m:r>
                          <m:r>
                            <a:rPr lang="en-ID" i="1">
                              <a:latin typeface="Cambria Math" panose="02040503050406030204" pitchFamily="18" charset="0"/>
                            </a:rPr>
                            <m:t>𝜋</m:t>
                          </m:r>
                        </m:sub>
                        <m:sup>
                          <m:r>
                            <a:rPr lang="en-ID" i="1">
                              <a:latin typeface="Cambria Math" panose="02040503050406030204" pitchFamily="18" charset="0"/>
                            </a:rPr>
                            <m:t>𝜋</m:t>
                          </m:r>
                        </m:sup>
                        <m:e>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𝑥</m:t>
                              </m:r>
                            </m:e>
                            <m:sup>
                              <m:r>
                                <a:rPr lang="en-ID">
                                  <a:latin typeface="Cambria Math" panose="02040503050406030204" pitchFamily="18" charset="0"/>
                                </a:rPr>
                                <m:t>4</m:t>
                              </m:r>
                            </m:sup>
                          </m:sSup>
                          <m:r>
                            <a:rPr lang="en-ID" i="1">
                              <a:latin typeface="Cambria Math" panose="02040503050406030204" pitchFamily="18" charset="0"/>
                            </a:rPr>
                            <m:t>𝑑𝑥</m:t>
                          </m:r>
                          <m:r>
                            <a:rPr lang="en-ID">
                              <a:latin typeface="Cambria Math" panose="02040503050406030204" pitchFamily="18" charset="0"/>
                            </a:rPr>
                            <m:t>−</m:t>
                          </m:r>
                          <m:r>
                            <a:rPr lang="en-ID" i="1">
                              <a:latin typeface="Cambria Math" panose="02040503050406030204" pitchFamily="18" charset="0"/>
                            </a:rPr>
                            <m:t>𝜋</m:t>
                          </m:r>
                          <m:d>
                            <m:dPr>
                              <m:begChr m:val="["/>
                              <m:endChr m:val="]"/>
                              <m:ctrlPr>
                                <a:rPr lang="en-ID" i="1">
                                  <a:solidFill>
                                    <a:srgbClr val="836967"/>
                                  </a:solidFill>
                                  <a:latin typeface="Cambria Math" panose="02040503050406030204" pitchFamily="18" charset="0"/>
                                </a:rPr>
                              </m:ctrlPr>
                            </m:dPr>
                            <m:e>
                              <m:f>
                                <m:fPr>
                                  <m:ctrlPr>
                                    <a:rPr lang="en-ID" i="1">
                                      <a:solidFill>
                                        <a:srgbClr val="836967"/>
                                      </a:solidFill>
                                      <a:latin typeface="Cambria Math" panose="02040503050406030204" pitchFamily="18" charset="0"/>
                                    </a:rPr>
                                  </m:ctrlPr>
                                </m:fPr>
                                <m:num>
                                  <m:r>
                                    <a:rPr lang="en-ID">
                                      <a:latin typeface="Cambria Math" panose="02040503050406030204" pitchFamily="18" charset="0"/>
                                    </a:rPr>
                                    <m:t>1</m:t>
                                  </m:r>
                                </m:num>
                                <m:den>
                                  <m:r>
                                    <a:rPr lang="en-ID">
                                      <a:latin typeface="Cambria Math" panose="02040503050406030204" pitchFamily="18" charset="0"/>
                                    </a:rPr>
                                    <m:t>2</m:t>
                                  </m:r>
                                </m:den>
                              </m:f>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f>
                                        <m:fPr>
                                          <m:ctrlPr>
                                            <a:rPr lang="en-ID" i="1">
                                              <a:solidFill>
                                                <a:srgbClr val="836967"/>
                                              </a:solidFill>
                                              <a:latin typeface="Cambria Math" panose="02040503050406030204" pitchFamily="18" charset="0"/>
                                            </a:rPr>
                                          </m:ctrlPr>
                                        </m:fPr>
                                        <m:num>
                                          <m:r>
                                            <a:rPr lang="en-GB" b="0" i="1" smtClean="0">
                                              <a:solidFill>
                                                <a:srgbClr val="2F858A"/>
                                              </a:solidFill>
                                              <a:latin typeface="Cambria Math" panose="02040503050406030204" pitchFamily="18" charset="0"/>
                                            </a:rPr>
                                            <m:t>2</m:t>
                                          </m:r>
                                          <m:r>
                                            <a:rPr lang="en-GB" b="0" i="1" smtClean="0">
                                              <a:solidFill>
                                                <a:srgbClr val="836967"/>
                                              </a:solidFill>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𝜋</m:t>
                                              </m:r>
                                            </m:e>
                                            <m:sup>
                                              <m:r>
                                                <a:rPr lang="en-ID">
                                                  <a:latin typeface="Cambria Math" panose="02040503050406030204" pitchFamily="18" charset="0"/>
                                                </a:rPr>
                                                <m:t>2</m:t>
                                              </m:r>
                                            </m:sup>
                                          </m:sSup>
                                        </m:num>
                                        <m:den>
                                          <m:r>
                                            <a:rPr lang="en-ID">
                                              <a:latin typeface="Cambria Math" panose="02040503050406030204" pitchFamily="18" charset="0"/>
                                            </a:rPr>
                                            <m:t>3</m:t>
                                          </m:r>
                                        </m:den>
                                      </m:f>
                                    </m:e>
                                  </m:d>
                                </m:e>
                                <m:sup>
                                  <m:r>
                                    <a:rPr lang="en-ID">
                                      <a:latin typeface="Cambria Math" panose="02040503050406030204" pitchFamily="18" charset="0"/>
                                    </a:rPr>
                                    <m:t>2</m:t>
                                  </m:r>
                                </m:sup>
                              </m:sSup>
                              <m:r>
                                <a:rPr lang="en-ID">
                                  <a:latin typeface="Cambria Math" panose="02040503050406030204" pitchFamily="18" charset="0"/>
                                </a:rPr>
                                <m:t>+</m:t>
                              </m:r>
                              <m:nary>
                                <m:naryPr>
                                  <m:chr m:val="∑"/>
                                  <m:limLoc m:val="undOvr"/>
                                  <m:ctrlPr>
                                    <a:rPr lang="en-ID" i="1">
                                      <a:latin typeface="Cambria Math" panose="02040503050406030204" pitchFamily="18" charset="0"/>
                                    </a:rPr>
                                  </m:ctrlPr>
                                </m:naryPr>
                                <m:sub>
                                  <m:r>
                                    <a:rPr lang="en-ID" i="1">
                                      <a:latin typeface="Cambria Math" panose="02040503050406030204" pitchFamily="18" charset="0"/>
                                    </a:rPr>
                                    <m:t>𝑛</m:t>
                                  </m:r>
                                  <m:r>
                                    <a:rPr lang="en-ID">
                                      <a:latin typeface="Cambria Math" panose="02040503050406030204" pitchFamily="18" charset="0"/>
                                    </a:rPr>
                                    <m:t>=1</m:t>
                                  </m:r>
                                </m:sub>
                                <m:sup>
                                  <m:r>
                                    <a:rPr lang="en-ID" i="1">
                                      <a:latin typeface="Cambria Math" panose="02040503050406030204" pitchFamily="18" charset="0"/>
                                    </a:rPr>
                                    <m:t>𝑁</m:t>
                                  </m:r>
                                </m:sup>
                                <m:e>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f>
                                            <m:fPr>
                                              <m:ctrlPr>
                                                <a:rPr lang="en-ID" i="1">
                                                  <a:solidFill>
                                                    <a:srgbClr val="836967"/>
                                                  </a:solidFill>
                                                  <a:latin typeface="Cambria Math" panose="02040503050406030204" pitchFamily="18" charset="0"/>
                                                </a:rPr>
                                              </m:ctrlPr>
                                            </m:fPr>
                                            <m:num>
                                              <m:r>
                                                <a:rPr lang="en-ID">
                                                  <a:latin typeface="Cambria Math" panose="02040503050406030204" pitchFamily="18" charset="0"/>
                                                </a:rPr>
                                                <m:t>4</m:t>
                                              </m:r>
                                            </m:num>
                                            <m:den>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𝑛</m:t>
                                                  </m:r>
                                                </m:e>
                                                <m:sup>
                                                  <m:r>
                                                    <a:rPr lang="en-ID">
                                                      <a:latin typeface="Cambria Math" panose="02040503050406030204" pitchFamily="18" charset="0"/>
                                                    </a:rPr>
                                                    <m:t>2</m:t>
                                                  </m:r>
                                                </m:sup>
                                              </m:sSup>
                                            </m:den>
                                          </m:f>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r>
                                                    <a:rPr lang="en-ID">
                                                      <a:latin typeface="Cambria Math" panose="02040503050406030204" pitchFamily="18" charset="0"/>
                                                    </a:rPr>
                                                    <m:t>−1</m:t>
                                                  </m:r>
                                                </m:e>
                                              </m:d>
                                            </m:e>
                                            <m:sup>
                                              <m:r>
                                                <a:rPr lang="en-ID" i="1">
                                                  <a:latin typeface="Cambria Math" panose="02040503050406030204" pitchFamily="18" charset="0"/>
                                                </a:rPr>
                                                <m:t>𝑛</m:t>
                                              </m:r>
                                            </m:sup>
                                          </m:sSup>
                                        </m:e>
                                      </m:d>
                                    </m:e>
                                    <m:sup>
                                      <m:r>
                                        <a:rPr lang="en-ID">
                                          <a:latin typeface="Cambria Math" panose="02040503050406030204" pitchFamily="18" charset="0"/>
                                        </a:rPr>
                                        <m:t>2</m:t>
                                      </m:r>
                                    </m:sup>
                                  </m:sSup>
                                </m:e>
                              </m:nary>
                            </m:e>
                          </m:d>
                        </m:e>
                      </m:nary>
                    </m:oMath>
                  </m:oMathPara>
                </a14:m>
                <a:endParaRPr lang="en-ID" sz="1600"/>
              </a:p>
            </p:txBody>
          </p:sp>
        </mc:Choice>
        <mc:Fallback>
          <p:sp>
            <p:nvSpPr>
              <p:cNvPr id="13" name="TextBox 12">
                <a:extLst>
                  <a:ext uri="{FF2B5EF4-FFF2-40B4-BE49-F238E27FC236}">
                    <a16:creationId xmlns:a16="http://schemas.microsoft.com/office/drawing/2014/main" id="{97A288BE-453D-4C32-BF97-21A86F0193C9}"/>
                  </a:ext>
                </a:extLst>
              </p:cNvPr>
              <p:cNvSpPr txBox="1">
                <a:spLocks noRot="1" noChangeAspect="1" noMove="1" noResize="1" noEditPoints="1" noAdjustHandles="1" noChangeArrowheads="1" noChangeShapeType="1" noTextEdit="1"/>
              </p:cNvSpPr>
              <p:nvPr/>
            </p:nvSpPr>
            <p:spPr>
              <a:xfrm>
                <a:off x="343439" y="341192"/>
                <a:ext cx="5752562" cy="97270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792E631F-B571-40CF-9044-B7F990CA7872}"/>
                  </a:ext>
                </a:extLst>
              </p:cNvPr>
              <p:cNvSpPr/>
              <p:nvPr/>
            </p:nvSpPr>
            <p:spPr>
              <a:xfrm>
                <a:off x="630041" y="4549864"/>
                <a:ext cx="6209731" cy="380938"/>
              </a:xfrm>
              <a:prstGeom prst="rect">
                <a:avLst/>
              </a:prstGeom>
            </p:spPr>
            <p:txBody>
              <a:bodyPr wrap="square">
                <a:spAutoFit/>
              </a:bodyPr>
              <a:lstStyle/>
              <a:p>
                <a:pPr algn="ctr">
                  <a:lnSpc>
                    <a:spcPct val="150000"/>
                  </a:lnSpc>
                  <a:spcAft>
                    <a:spcPts val="0"/>
                  </a:spcAft>
                </a:pPr>
                <a:r>
                  <a:rPr lang="de-DE" sz="1400"/>
                  <a:t>Tabel 1.1. </a:t>
                </a:r>
                <a:r>
                  <a:rPr lang="en-ID" sz="1400" err="1">
                    <a:latin typeface="Times New Roman" panose="02020603050405020304" pitchFamily="18" charset="0"/>
                    <a:ea typeface="DengXian"/>
                    <a:cs typeface="Arial" panose="020B0604020202020204" pitchFamily="34" charset="0"/>
                  </a:rPr>
                  <a:t>Tabel</a:t>
                </a:r>
                <a:r>
                  <a:rPr lang="en-ID" sz="1400">
                    <a:latin typeface="Times New Roman" panose="02020603050405020304" pitchFamily="18" charset="0"/>
                    <a:ea typeface="DengXian"/>
                    <a:cs typeface="Arial" panose="020B0604020202020204" pitchFamily="34" charset="0"/>
                  </a:rPr>
                  <a:t> Nilai Error </a:t>
                </a:r>
                <a:r>
                  <a:rPr lang="en-GB" sz="1400"/>
                  <a:t>dari </a:t>
                </a:r>
                <a:r>
                  <a:rPr lang="en-GB" sz="1400" err="1"/>
                  <a:t>deret</a:t>
                </a:r>
                <a:r>
                  <a:rPr lang="en-GB" sz="1400"/>
                  <a:t> Fourier </a:t>
                </a:r>
                <a14:m>
                  <m:oMath xmlns:m="http://schemas.openxmlformats.org/officeDocument/2006/math">
                    <m:sSup>
                      <m:sSupPr>
                        <m:ctrlPr>
                          <a:rPr lang="en-ID" sz="1400" i="1" smtClean="0">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oMath>
                </a14:m>
                <a:r>
                  <a:rPr lang="en-ID" sz="1400">
                    <a:effectLst/>
                    <a:latin typeface="Calibri" panose="020F0502020204030204" pitchFamily="34" charset="0"/>
                    <a:ea typeface="DengXian"/>
                    <a:cs typeface="Arial" panose="020B0604020202020204" pitchFamily="34" charset="0"/>
                  </a:rPr>
                  <a:t>. </a:t>
                </a:r>
                <a:endParaRPr lang="en-US" sz="1400">
                  <a:effectLst/>
                  <a:latin typeface="Calibri" panose="020F0502020204030204" pitchFamily="34" charset="0"/>
                  <a:ea typeface="DengXian"/>
                  <a:cs typeface="Arial" panose="020B0604020202020204" pitchFamily="34" charset="0"/>
                </a:endParaRPr>
              </a:p>
            </p:txBody>
          </p:sp>
        </mc:Choice>
        <mc:Fallback>
          <p:sp>
            <p:nvSpPr>
              <p:cNvPr id="14" name="Rectangle 13">
                <a:extLst>
                  <a:ext uri="{FF2B5EF4-FFF2-40B4-BE49-F238E27FC236}">
                    <a16:creationId xmlns:a16="http://schemas.microsoft.com/office/drawing/2014/main" id="{792E631F-B571-40CF-9044-B7F990CA7872}"/>
                  </a:ext>
                </a:extLst>
              </p:cNvPr>
              <p:cNvSpPr>
                <a:spLocks noRot="1" noChangeAspect="1" noMove="1" noResize="1" noEditPoints="1" noAdjustHandles="1" noChangeArrowheads="1" noChangeShapeType="1" noTextEdit="1"/>
              </p:cNvSpPr>
              <p:nvPr/>
            </p:nvSpPr>
            <p:spPr>
              <a:xfrm>
                <a:off x="630041" y="4549864"/>
                <a:ext cx="6209731" cy="380938"/>
              </a:xfrm>
              <a:prstGeom prst="rect">
                <a:avLst/>
              </a:prstGeom>
              <a:blipFill>
                <a:blip r:embed="rId8"/>
                <a:stretch>
                  <a:fillRect b="-15873"/>
                </a:stretch>
              </a:blipFill>
            </p:spPr>
            <p:txBody>
              <a:bodyPr/>
              <a:lstStyle/>
              <a:p>
                <a:r>
                  <a:rPr lang="en-US">
                    <a:noFill/>
                  </a:rPr>
                  <a:t> </a:t>
                </a:r>
              </a:p>
            </p:txBody>
          </p:sp>
        </mc:Fallback>
      </mc:AlternateContent>
    </p:spTree>
    <p:extLst>
      <p:ext uri="{BB962C8B-B14F-4D97-AF65-F5344CB8AC3E}">
        <p14:creationId xmlns:p14="http://schemas.microsoft.com/office/powerpoint/2010/main" val="130086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5A197AD-FBE5-4AE0-96EC-18D7B72AE33F}"/>
                  </a:ext>
                </a:extLst>
              </p:cNvPr>
              <p:cNvSpPr>
                <a:spLocks noGrp="1"/>
              </p:cNvSpPr>
              <p:nvPr>
                <p:ph type="body" sz="quarter" idx="13"/>
              </p:nvPr>
            </p:nvSpPr>
            <p:spPr>
              <a:xfrm>
                <a:off x="313858" y="1819548"/>
                <a:ext cx="5782142" cy="4925138"/>
              </a:xfrm>
            </p:spPr>
            <p:txBody>
              <a:bodyPr>
                <a:noAutofit/>
              </a:bodyPr>
              <a:lstStyle/>
              <a:p>
                <a:pPr algn="l"/>
                <a:r>
                  <a:rPr lang="en-GB" sz="1600" err="1"/>
                  <a:t>Deret</a:t>
                </a:r>
                <a:r>
                  <a:rPr lang="en-GB" sz="1600"/>
                  <a:t> Fourier </a:t>
                </a:r>
                <a14:m>
                  <m:oMath xmlns:m="http://schemas.openxmlformats.org/officeDocument/2006/math">
                    <m:sSup>
                      <m:sSupPr>
                        <m:ctrlPr>
                          <a:rPr lang="en-ID" sz="1600" i="1" smtClean="0">
                            <a:effectLst/>
                            <a:latin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4</m:t>
                        </m:r>
                      </m:sup>
                    </m:sSup>
                  </m:oMath>
                </a14:m>
                <a:r>
                  <a:rPr lang="en-GB" sz="1600"/>
                  <a:t> </a:t>
                </a:r>
                <a:r>
                  <a:rPr lang="en-GB" sz="1600" err="1"/>
                  <a:t>dari</a:t>
                </a:r>
                <a:r>
                  <a:rPr lang="en-GB" sz="1600"/>
                  <a:t> </a:t>
                </a:r>
                <a:r>
                  <a:rPr lang="en-GB" sz="1600" err="1"/>
                  <a:t>soal</a:t>
                </a:r>
                <a:r>
                  <a:rPr lang="en-GB" sz="1600"/>
                  <a:t> </a:t>
                </a:r>
                <a:r>
                  <a:rPr lang="en-GB" sz="1600" err="1"/>
                  <a:t>sebelumnya</a:t>
                </a:r>
                <a:r>
                  <a:rPr lang="en-GB" sz="1600"/>
                  <a:t> (Dyke 4 no 11)</a:t>
                </a:r>
              </a:p>
              <a:p>
                <a:pPr algn="l"/>
                <a:endParaRPr lang="en-GB" sz="1400"/>
              </a:p>
              <a:p>
                <a:pPr/>
                <a14:m>
                  <m:oMathPara xmlns:m="http://schemas.openxmlformats.org/officeDocument/2006/math">
                    <m:oMathParaPr>
                      <m:jc m:val="centerGroup"/>
                    </m:oMathParaPr>
                    <m:oMath xmlns:m="http://schemas.openxmlformats.org/officeDocument/2006/math">
                      <m:sSup>
                        <m:sSupPr>
                          <m:ctrlPr>
                            <a:rPr lang="en-ID"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4</m:t>
                          </m:r>
                        </m:sup>
                      </m:sSup>
                      <m:r>
                        <m:rPr>
                          <m:nor/>
                        </m:rPr>
                        <a:rPr lang="en-ID" sz="1400">
                          <a:latin typeface="Cambria Math" panose="02040503050406030204" pitchFamily="18" charset="0"/>
                          <a:ea typeface="Cambria Math" panose="02040503050406030204" pitchFamily="18" charset="0"/>
                        </a:rPr>
                        <m:t>≈</m:t>
                      </m:r>
                      <m:f>
                        <m:fPr>
                          <m:ctrlPr>
                            <a:rPr lang="en-ID" sz="1400" i="1">
                              <a:latin typeface="Cambria Math" panose="02040503050406030204" pitchFamily="18" charset="0"/>
                            </a:rPr>
                          </m:ctrlPr>
                        </m:fPr>
                        <m:num>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4</m:t>
                              </m:r>
                            </m:sup>
                          </m:sSup>
                        </m:num>
                        <m:den>
                          <m:r>
                            <a:rPr lang="en-US" sz="1400" i="1">
                              <a:latin typeface="Cambria Math" panose="02040503050406030204" pitchFamily="18" charset="0"/>
                            </a:rPr>
                            <m:t>5</m:t>
                          </m:r>
                        </m:den>
                      </m:f>
                      <m:r>
                        <a:rPr lang="en-US" sz="1400" i="1">
                          <a:latin typeface="Cambria Math" panose="02040503050406030204" pitchFamily="18" charset="0"/>
                        </a:rPr>
                        <m:t>+</m:t>
                      </m:r>
                      <m:nary>
                        <m:naryPr>
                          <m:chr m:val="∑"/>
                          <m:limLoc m:val="undOvr"/>
                          <m:ctrlPr>
                            <a:rPr lang="en-ID" sz="1400" i="1">
                              <a:latin typeface="Cambria Math" panose="02040503050406030204" pitchFamily="18" charset="0"/>
                            </a:rPr>
                          </m:ctrlPr>
                        </m:naryPr>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1</m:t>
                          </m:r>
                        </m:sub>
                        <m:sup>
                          <m:r>
                            <a:rPr lang="en-US" sz="1400" i="1">
                              <a:latin typeface="Cambria Math" panose="02040503050406030204" pitchFamily="18" charset="0"/>
                            </a:rPr>
                            <m:t>∞</m:t>
                          </m:r>
                        </m:sup>
                        <m:e>
                          <m:eqArr>
                            <m:eqArrPr>
                              <m:ctrlPr>
                                <a:rPr lang="en-ID" sz="1400" i="1">
                                  <a:latin typeface="Cambria Math" panose="02040503050406030204" pitchFamily="18" charset="0"/>
                                </a:rPr>
                              </m:ctrlPr>
                            </m:eqArrPr>
                            <m:e>
                              <m:r>
                                <a:rPr lang="en-US" sz="1400" i="1">
                                  <a:latin typeface="Cambria Math" panose="02040503050406030204" pitchFamily="18" charset="0"/>
                                </a:rPr>
                                <m:t> </m:t>
                              </m:r>
                            </m:e>
                            <m:e>
                              <m:f>
                                <m:fPr>
                                  <m:ctrlPr>
                                    <a:rPr lang="en-ID" sz="1400" i="1">
                                      <a:latin typeface="Cambria Math" panose="02040503050406030204" pitchFamily="18" charset="0"/>
                                    </a:rPr>
                                  </m:ctrlPr>
                                </m:fPr>
                                <m:num>
                                  <m:r>
                                    <a:rPr lang="en-US" sz="1400" i="1">
                                      <a:latin typeface="Cambria Math" panose="02040503050406030204" pitchFamily="18" charset="0"/>
                                    </a:rPr>
                                    <m:t>8</m:t>
                                  </m:r>
                                  <m:sSup>
                                    <m:sSupPr>
                                      <m:ctrlPr>
                                        <a:rPr lang="en-ID" sz="1400" i="1">
                                          <a:latin typeface="Cambria Math" panose="02040503050406030204" pitchFamily="18" charset="0"/>
                                        </a:rPr>
                                      </m:ctrlPr>
                                    </m:sSupPr>
                                    <m:e>
                                      <m:d>
                                        <m:dPr>
                                          <m:ctrlPr>
                                            <a:rPr lang="en-ID"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1</m:t>
                                          </m:r>
                                        </m:e>
                                      </m:d>
                                    </m:e>
                                    <m:sup>
                                      <m:r>
                                        <a:rPr lang="en-US" sz="1400" i="1">
                                          <a:latin typeface="Cambria Math" panose="02040503050406030204" pitchFamily="18" charset="0"/>
                                        </a:rPr>
                                        <m:t>𝑛</m:t>
                                      </m:r>
                                    </m:sup>
                                  </m:sSup>
                                </m:num>
                                <m:den>
                                  <m:sSup>
                                    <m:sSupPr>
                                      <m:ctrlPr>
                                        <a:rPr lang="en-ID"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4</m:t>
                                      </m:r>
                                    </m:sup>
                                  </m:sSup>
                                </m:den>
                              </m:f>
                              <m:d>
                                <m:dPr>
                                  <m:ctrlPr>
                                    <a:rPr lang="en-ID" sz="1400" i="1">
                                      <a:latin typeface="Cambria Math" panose="02040503050406030204" pitchFamily="18" charset="0"/>
                                    </a:rPr>
                                  </m:ctrlPr>
                                </m:dPr>
                                <m:e>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2</m:t>
                                      </m:r>
                                    </m:sup>
                                  </m:sSup>
                                  <m:sSup>
                                    <m:sSupPr>
                                      <m:ctrlPr>
                                        <a:rPr lang="en-ID"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6</m:t>
                                  </m:r>
                                </m:e>
                              </m:d>
                              <m:func>
                                <m:funcPr>
                                  <m:ctrlPr>
                                    <a:rPr lang="en-ID" sz="1400" i="1">
                                      <a:latin typeface="Cambria Math" panose="02040503050406030204" pitchFamily="18" charset="0"/>
                                    </a:rPr>
                                  </m:ctrlPr>
                                </m:funcPr>
                                <m:fName>
                                  <m:r>
                                    <m:rPr>
                                      <m:sty m:val="p"/>
                                    </m:rPr>
                                    <a:rPr lang="en-US" sz="1400">
                                      <a:latin typeface="Cambria Math" panose="02040503050406030204" pitchFamily="18" charset="0"/>
                                    </a:rPr>
                                    <m:t>cos</m:t>
                                  </m:r>
                                </m:fName>
                                <m:e>
                                  <m:d>
                                    <m:dPr>
                                      <m:ctrlPr>
                                        <a:rPr lang="en-ID" sz="1400" i="1">
                                          <a:latin typeface="Cambria Math" panose="02040503050406030204" pitchFamily="18" charset="0"/>
                                        </a:rPr>
                                      </m:ctrlPr>
                                    </m:dPr>
                                    <m:e>
                                      <m:r>
                                        <a:rPr lang="en-US" sz="1400" i="1">
                                          <a:latin typeface="Cambria Math" panose="02040503050406030204" pitchFamily="18" charset="0"/>
                                        </a:rPr>
                                        <m:t>𝑛𝑥</m:t>
                                      </m:r>
                                    </m:e>
                                  </m:d>
                                </m:e>
                              </m:func>
                            </m:e>
                          </m:eqArr>
                        </m:e>
                      </m:nary>
                    </m:oMath>
                  </m:oMathPara>
                </a14:m>
                <a:endParaRPr lang="en-ID" sz="1400"/>
              </a:p>
              <a:p>
                <a:pPr algn="l"/>
                <a:r>
                  <a:rPr lang="en-ID" sz="1600" err="1"/>
                  <a:t>Integralkan</a:t>
                </a:r>
                <a:r>
                  <a:rPr lang="en-ID" sz="1600"/>
                  <a:t> </a:t>
                </a:r>
                <a:r>
                  <a:rPr lang="en-ID" sz="1600" err="1"/>
                  <a:t>untuk</a:t>
                </a:r>
                <a:r>
                  <a:rPr lang="en-ID" sz="1600"/>
                  <a:t> </a:t>
                </a:r>
                <a:r>
                  <a:rPr lang="en-ID" sz="1600" err="1"/>
                  <a:t>pertama</a:t>
                </a:r>
                <a:r>
                  <a:rPr lang="en-ID" sz="1600"/>
                  <a:t> kali </a:t>
                </a:r>
                <a:r>
                  <a:rPr lang="en-ID" sz="1600" err="1"/>
                  <a:t>deret</a:t>
                </a:r>
                <a:r>
                  <a:rPr lang="en-ID" sz="1600"/>
                  <a:t> </a:t>
                </a:r>
                <a:r>
                  <a:rPr lang="en-ID" sz="1600" err="1"/>
                  <a:t>tersebut</a:t>
                </a:r>
                <a:r>
                  <a:rPr lang="en-ID" sz="1600"/>
                  <a:t> </a:t>
                </a:r>
                <a:r>
                  <a:rPr lang="en-ID" sz="1600" err="1"/>
                  <a:t>suku</a:t>
                </a:r>
                <a:r>
                  <a:rPr lang="en-ID" sz="1600"/>
                  <a:t> demi </a:t>
                </a:r>
                <a:r>
                  <a:rPr lang="en-ID" sz="1600" err="1"/>
                  <a:t>suku</a:t>
                </a:r>
                <a:endParaRPr lang="en-ID" sz="1600"/>
              </a:p>
              <a:p>
                <a:pPr algn="l"/>
                <a:endParaRPr lang="en-ID" sz="1400"/>
              </a:p>
              <a:p>
                <a:pPr algn="just"/>
                <a14:m>
                  <m:oMathPara xmlns:m="http://schemas.openxmlformats.org/officeDocument/2006/math">
                    <m:oMathParaPr>
                      <m:jc m:val="center"/>
                    </m:oMathParaPr>
                    <m:oMath xmlns:m="http://schemas.openxmlformats.org/officeDocument/2006/math">
                      <m:sSup>
                        <m:sSupPr>
                          <m:ctrlPr>
                            <a:rPr lang="en-ID" sz="1200" i="1">
                              <a:latin typeface="Cambria Math" panose="02040503050406030204" pitchFamily="18" charset="0"/>
                            </a:rPr>
                          </m:ctrlPr>
                        </m:sSupPr>
                        <m:e>
                          <m:r>
                            <a:rPr lang="en-US" sz="1200" i="1">
                              <a:latin typeface="Cambria Math" panose="02040503050406030204" pitchFamily="18" charset="0"/>
                            </a:rPr>
                            <m:t>𝑥</m:t>
                          </m:r>
                        </m:e>
                        <m:sup>
                          <m:r>
                            <a:rPr lang="en-US" sz="1200" i="1">
                              <a:latin typeface="Cambria Math" panose="02040503050406030204" pitchFamily="18" charset="0"/>
                            </a:rPr>
                            <m:t>4</m:t>
                          </m:r>
                        </m:sup>
                      </m:sSup>
                      <m:r>
                        <m:rPr>
                          <m:nor/>
                        </m:rPr>
                        <a:rPr lang="en-ID" sz="1200">
                          <a:latin typeface="Cambria Math" panose="02040503050406030204" pitchFamily="18" charset="0"/>
                          <a:ea typeface="Cambria Math" panose="02040503050406030204" pitchFamily="18" charset="0"/>
                        </a:rPr>
                        <m:t>≈</m:t>
                      </m:r>
                      <m:sSub>
                        <m:sSubPr>
                          <m:ctrlPr>
                            <a:rPr lang="en-ID"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1</m:t>
                          </m:r>
                        </m:sub>
                      </m:sSub>
                      <m:d>
                        <m:dPr>
                          <m:ctrlPr>
                            <a:rPr lang="en-ID" sz="1200" i="1">
                              <a:latin typeface="Cambria Math" panose="02040503050406030204" pitchFamily="18" charset="0"/>
                            </a:rPr>
                          </m:ctrlPr>
                        </m:dPr>
                        <m:e>
                          <m:r>
                            <a:rPr lang="en-US" sz="1200" i="1">
                              <a:latin typeface="Cambria Math" panose="02040503050406030204" pitchFamily="18" charset="0"/>
                            </a:rPr>
                            <m:t>𝑥</m:t>
                          </m:r>
                        </m:e>
                      </m:d>
                      <m:r>
                        <a:rPr lang="en-GB" sz="1200" b="0" i="1" smtClean="0">
                          <a:latin typeface="Cambria Math" panose="02040503050406030204" pitchFamily="18" charset="0"/>
                        </a:rPr>
                        <m:t>=</m:t>
                      </m:r>
                      <m:f>
                        <m:fPr>
                          <m:ctrlPr>
                            <a:rPr lang="en-ID" sz="1200" i="1">
                              <a:latin typeface="Cambria Math" panose="02040503050406030204" pitchFamily="18" charset="0"/>
                            </a:rPr>
                          </m:ctrlPr>
                        </m:fPr>
                        <m:num>
                          <m:sSup>
                            <m:sSupPr>
                              <m:ctrlPr>
                                <a:rPr lang="en-ID" sz="1200" i="1">
                                  <a:latin typeface="Cambria Math" panose="02040503050406030204" pitchFamily="18" charset="0"/>
                                </a:rPr>
                              </m:ctrlPr>
                            </m:sSupPr>
                            <m:e>
                              <m:r>
                                <a:rPr lang="en-US" sz="1200" i="1">
                                  <a:latin typeface="Cambria Math" panose="02040503050406030204" pitchFamily="18" charset="0"/>
                                </a:rPr>
                                <m:t>𝜋</m:t>
                              </m:r>
                            </m:e>
                            <m:sup>
                              <m:r>
                                <a:rPr lang="en-US" sz="1200" i="1">
                                  <a:latin typeface="Cambria Math" panose="02040503050406030204" pitchFamily="18" charset="0"/>
                                </a:rPr>
                                <m:t>4</m:t>
                              </m:r>
                            </m:sup>
                          </m:sSup>
                        </m:num>
                        <m:den>
                          <m:r>
                            <a:rPr lang="en-US" sz="1200" i="1">
                              <a:latin typeface="Cambria Math" panose="02040503050406030204" pitchFamily="18" charset="0"/>
                            </a:rPr>
                            <m:t>5</m:t>
                          </m:r>
                        </m:den>
                      </m:f>
                      <m:r>
                        <a:rPr lang="en-US" sz="1200" i="1">
                          <a:latin typeface="Cambria Math" panose="02040503050406030204" pitchFamily="18" charset="0"/>
                        </a:rPr>
                        <m:t>−</m:t>
                      </m:r>
                      <m:r>
                        <a:rPr lang="en-US" sz="1200" i="1">
                          <a:latin typeface="Cambria Math" panose="02040503050406030204" pitchFamily="18" charset="0"/>
                        </a:rPr>
                        <m:t>8</m:t>
                      </m:r>
                      <m:d>
                        <m:dPr>
                          <m:ctrlPr>
                            <a:rPr lang="en-ID" sz="1200" i="1">
                              <a:latin typeface="Cambria Math" panose="02040503050406030204" pitchFamily="18" charset="0"/>
                            </a:rPr>
                          </m:ctrlPr>
                        </m:dPr>
                        <m:e>
                          <m:sSup>
                            <m:sSupPr>
                              <m:ctrlPr>
                                <a:rPr lang="en-ID" sz="1200" i="1">
                                  <a:latin typeface="Cambria Math" panose="02040503050406030204" pitchFamily="18" charset="0"/>
                                </a:rPr>
                              </m:ctrlPr>
                            </m:sSupPr>
                            <m:e>
                              <m:r>
                                <a:rPr lang="en-US" sz="1200" i="1">
                                  <a:latin typeface="Cambria Math" panose="02040503050406030204" pitchFamily="18" charset="0"/>
                                </a:rPr>
                                <m:t>𝜋</m:t>
                              </m:r>
                            </m:e>
                            <m:sup>
                              <m:r>
                                <a:rPr lang="en-US" sz="1200" i="1">
                                  <a:latin typeface="Cambria Math" panose="02040503050406030204" pitchFamily="18" charset="0"/>
                                </a:rPr>
                                <m:t>2</m:t>
                              </m:r>
                            </m:sup>
                          </m:sSup>
                          <m:r>
                            <a:rPr lang="en-US" sz="1200" i="1">
                              <a:latin typeface="Cambria Math" panose="02040503050406030204" pitchFamily="18" charset="0"/>
                            </a:rPr>
                            <m:t>−</m:t>
                          </m:r>
                          <m:r>
                            <a:rPr lang="en-US" sz="1200" i="1">
                              <a:latin typeface="Cambria Math" panose="02040503050406030204" pitchFamily="18" charset="0"/>
                            </a:rPr>
                            <m:t>6</m:t>
                          </m:r>
                        </m:e>
                      </m:d>
                      <m:func>
                        <m:funcPr>
                          <m:ctrlPr>
                            <a:rPr lang="en-ID" sz="1200" i="1">
                              <a:latin typeface="Cambria Math" panose="02040503050406030204" pitchFamily="18" charset="0"/>
                            </a:rPr>
                          </m:ctrlPr>
                        </m:funcPr>
                        <m:fName>
                          <m:r>
                            <m:rPr>
                              <m:sty m:val="p"/>
                            </m:rPr>
                            <a:rPr lang="en-US" sz="1200">
                              <a:latin typeface="Cambria Math" panose="02040503050406030204" pitchFamily="18" charset="0"/>
                            </a:rPr>
                            <m:t>cos</m:t>
                          </m:r>
                        </m:fName>
                        <m:e>
                          <m:r>
                            <a:rPr lang="en-US" sz="1200" i="1">
                              <a:latin typeface="Cambria Math" panose="02040503050406030204" pitchFamily="18" charset="0"/>
                            </a:rPr>
                            <m:t>𝑥</m:t>
                          </m:r>
                        </m:e>
                      </m:func>
                      <m:r>
                        <a:rPr lang="en-US" sz="1200" i="1">
                          <a:latin typeface="Cambria Math" panose="02040503050406030204" pitchFamily="18" charset="0"/>
                        </a:rPr>
                        <m:t>+</m:t>
                      </m:r>
                      <m:f>
                        <m:fPr>
                          <m:ctrlPr>
                            <a:rPr lang="en-ID"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d>
                        <m:dPr>
                          <m:ctrlPr>
                            <a:rPr lang="en-ID" sz="1200" i="1">
                              <a:latin typeface="Cambria Math" panose="02040503050406030204" pitchFamily="18" charset="0"/>
                            </a:rPr>
                          </m:ctrlPr>
                        </m:dPr>
                        <m:e>
                          <m:r>
                            <a:rPr lang="en-US" sz="1200" i="1">
                              <a:latin typeface="Cambria Math" panose="02040503050406030204" pitchFamily="18" charset="0"/>
                            </a:rPr>
                            <m:t>4</m:t>
                          </m:r>
                          <m:sSup>
                            <m:sSupPr>
                              <m:ctrlPr>
                                <a:rPr lang="en-ID" sz="1200" i="1">
                                  <a:latin typeface="Cambria Math" panose="02040503050406030204" pitchFamily="18" charset="0"/>
                                </a:rPr>
                              </m:ctrlPr>
                            </m:sSupPr>
                            <m:e>
                              <m:r>
                                <a:rPr lang="en-US" sz="1200" i="1">
                                  <a:latin typeface="Cambria Math" panose="02040503050406030204" pitchFamily="18" charset="0"/>
                                </a:rPr>
                                <m:t>𝜋</m:t>
                              </m:r>
                            </m:e>
                            <m:sup>
                              <m:r>
                                <a:rPr lang="en-US" sz="1200" i="1">
                                  <a:latin typeface="Cambria Math" panose="02040503050406030204" pitchFamily="18" charset="0"/>
                                </a:rPr>
                                <m:t>2</m:t>
                              </m:r>
                            </m:sup>
                          </m:sSup>
                          <m:r>
                            <a:rPr lang="en-US" sz="1200" i="1">
                              <a:latin typeface="Cambria Math" panose="02040503050406030204" pitchFamily="18" charset="0"/>
                            </a:rPr>
                            <m:t>−</m:t>
                          </m:r>
                          <m:r>
                            <a:rPr lang="en-US" sz="1200" i="1">
                              <a:latin typeface="Cambria Math" panose="02040503050406030204" pitchFamily="18" charset="0"/>
                            </a:rPr>
                            <m:t>6</m:t>
                          </m:r>
                        </m:e>
                      </m:d>
                      <m:func>
                        <m:funcPr>
                          <m:ctrlPr>
                            <a:rPr lang="en-ID" sz="1200" i="1">
                              <a:latin typeface="Cambria Math" panose="02040503050406030204" pitchFamily="18" charset="0"/>
                            </a:rPr>
                          </m:ctrlPr>
                        </m:funcPr>
                        <m:fName>
                          <m:r>
                            <m:rPr>
                              <m:sty m:val="p"/>
                            </m:rPr>
                            <a:rPr lang="en-US" sz="1200">
                              <a:latin typeface="Cambria Math" panose="02040503050406030204" pitchFamily="18" charset="0"/>
                            </a:rPr>
                            <m:t>cos</m:t>
                          </m:r>
                        </m:fName>
                        <m:e>
                          <m:d>
                            <m:dPr>
                              <m:ctrlPr>
                                <a:rPr lang="en-ID"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𝑥</m:t>
                              </m:r>
                            </m:e>
                          </m:d>
                        </m:e>
                      </m:func>
                      <m:r>
                        <a:rPr lang="en-US" sz="1200" i="1">
                          <a:latin typeface="Cambria Math" panose="02040503050406030204" pitchFamily="18" charset="0"/>
                        </a:rPr>
                        <m:t>−</m:t>
                      </m:r>
                      <m:f>
                        <m:fPr>
                          <m:ctrlPr>
                            <a:rPr lang="en-ID" sz="1200" i="1">
                              <a:latin typeface="Cambria Math" panose="02040503050406030204" pitchFamily="18" charset="0"/>
                            </a:rPr>
                          </m:ctrlPr>
                        </m:fPr>
                        <m:num>
                          <m:r>
                            <a:rPr lang="en-US" sz="1200" i="1">
                              <a:latin typeface="Cambria Math" panose="02040503050406030204" pitchFamily="18" charset="0"/>
                            </a:rPr>
                            <m:t>8</m:t>
                          </m:r>
                        </m:num>
                        <m:den>
                          <m:r>
                            <a:rPr lang="en-US" sz="1200" i="1">
                              <a:latin typeface="Cambria Math" panose="02040503050406030204" pitchFamily="18" charset="0"/>
                            </a:rPr>
                            <m:t>81</m:t>
                          </m:r>
                        </m:den>
                      </m:f>
                      <m:d>
                        <m:dPr>
                          <m:ctrlPr>
                            <a:rPr lang="en-ID" sz="1200" i="1">
                              <a:latin typeface="Cambria Math" panose="02040503050406030204" pitchFamily="18" charset="0"/>
                            </a:rPr>
                          </m:ctrlPr>
                        </m:dPr>
                        <m:e>
                          <m:r>
                            <a:rPr lang="en-US" sz="1200" i="1">
                              <a:latin typeface="Cambria Math" panose="02040503050406030204" pitchFamily="18" charset="0"/>
                            </a:rPr>
                            <m:t>9</m:t>
                          </m:r>
                          <m:sSup>
                            <m:sSupPr>
                              <m:ctrlPr>
                                <a:rPr lang="en-ID" sz="1200" i="1">
                                  <a:latin typeface="Cambria Math" panose="02040503050406030204" pitchFamily="18" charset="0"/>
                                </a:rPr>
                              </m:ctrlPr>
                            </m:sSupPr>
                            <m:e>
                              <m:r>
                                <a:rPr lang="en-US" sz="1200" i="1">
                                  <a:latin typeface="Cambria Math" panose="02040503050406030204" pitchFamily="18" charset="0"/>
                                </a:rPr>
                                <m:t>𝜋</m:t>
                              </m:r>
                            </m:e>
                            <m:sup>
                              <m:r>
                                <a:rPr lang="en-US" sz="1200" i="1">
                                  <a:latin typeface="Cambria Math" panose="02040503050406030204" pitchFamily="18" charset="0"/>
                                </a:rPr>
                                <m:t>2</m:t>
                              </m:r>
                            </m:sup>
                          </m:sSup>
                          <m:r>
                            <a:rPr lang="en-US" sz="1200" i="1">
                              <a:latin typeface="Cambria Math" panose="02040503050406030204" pitchFamily="18" charset="0"/>
                            </a:rPr>
                            <m:t>−</m:t>
                          </m:r>
                          <m:r>
                            <a:rPr lang="en-US" sz="1200" i="1">
                              <a:latin typeface="Cambria Math" panose="02040503050406030204" pitchFamily="18" charset="0"/>
                            </a:rPr>
                            <m:t>6</m:t>
                          </m:r>
                        </m:e>
                      </m:d>
                      <m:func>
                        <m:funcPr>
                          <m:ctrlPr>
                            <a:rPr lang="en-ID" sz="1200" i="1">
                              <a:latin typeface="Cambria Math" panose="02040503050406030204" pitchFamily="18" charset="0"/>
                            </a:rPr>
                          </m:ctrlPr>
                        </m:funcPr>
                        <m:fName>
                          <m:r>
                            <m:rPr>
                              <m:sty m:val="p"/>
                            </m:rPr>
                            <a:rPr lang="en-US" sz="1200">
                              <a:latin typeface="Cambria Math" panose="02040503050406030204" pitchFamily="18" charset="0"/>
                            </a:rPr>
                            <m:t>cos</m:t>
                          </m:r>
                        </m:fName>
                        <m:e>
                          <m:d>
                            <m:dPr>
                              <m:ctrlPr>
                                <a:rPr lang="en-ID" sz="1200" i="1">
                                  <a:latin typeface="Cambria Math" panose="02040503050406030204" pitchFamily="18" charset="0"/>
                                </a:rPr>
                              </m:ctrlPr>
                            </m:dPr>
                            <m:e>
                              <m:r>
                                <a:rPr lang="en-US" sz="1200" i="1">
                                  <a:latin typeface="Cambria Math" panose="02040503050406030204" pitchFamily="18" charset="0"/>
                                </a:rPr>
                                <m:t>3</m:t>
                              </m:r>
                              <m:r>
                                <a:rPr lang="en-US" sz="1200" i="1">
                                  <a:latin typeface="Cambria Math" panose="02040503050406030204" pitchFamily="18" charset="0"/>
                                </a:rPr>
                                <m:t>𝑥</m:t>
                              </m:r>
                            </m:e>
                          </m:d>
                        </m:e>
                      </m:func>
                      <m:r>
                        <a:rPr lang="en-US" sz="1200" i="1">
                          <a:latin typeface="Cambria Math" panose="02040503050406030204" pitchFamily="18" charset="0"/>
                        </a:rPr>
                        <m:t>+</m:t>
                      </m:r>
                      <m:r>
                        <a:rPr lang="en-GB" sz="1200" i="1">
                          <a:latin typeface="Cambria Math" panose="02040503050406030204" pitchFamily="18" charset="0"/>
                        </a:rPr>
                        <m:t>…</m:t>
                      </m:r>
                    </m:oMath>
                  </m:oMathPara>
                </a14:m>
                <a:endParaRPr lang="en-GB" sz="1200" i="1"/>
              </a:p>
              <a:p>
                <a:pPr algn="just"/>
                <a:endParaRPr lang="en-GB" sz="1400" i="1"/>
              </a:p>
              <a:p>
                <a:pPr algn="just"/>
                <a14:m>
                  <m:oMathPara xmlns:m="http://schemas.openxmlformats.org/officeDocument/2006/math">
                    <m:oMathParaPr>
                      <m:jc m:val="center"/>
                    </m:oMathParaPr>
                    <m:oMath xmlns:m="http://schemas.openxmlformats.org/officeDocument/2006/math">
                      <m:nary>
                        <m:naryPr>
                          <m:limLoc m:val="undOvr"/>
                          <m:subHide m:val="on"/>
                          <m:supHide m:val="on"/>
                          <m:ctrlPr>
                            <a:rPr lang="en-ID" sz="1400" i="1" smtClean="0">
                              <a:effectLst/>
                              <a:latin typeface="Cambria Math" panose="02040503050406030204" pitchFamily="18" charset="0"/>
                              <a:cs typeface="Times New Roman" panose="02020603050405020304" pitchFamily="18" charset="0"/>
                            </a:rPr>
                          </m:ctrlPr>
                        </m:naryPr>
                        <m:sub/>
                        <m:sup/>
                        <m:e>
                          <m:sSup>
                            <m:sSupPr>
                              <m:ctrlPr>
                                <a:rPr lang="en-ID"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4</m:t>
                              </m:r>
                            </m:sup>
                          </m:sSup>
                          <m:r>
                            <a:rPr lang="en-GB" sz="1400" b="0" i="1" smtClean="0">
                              <a:latin typeface="Cambria Math" panose="02040503050406030204" pitchFamily="18" charset="0"/>
                            </a:rPr>
                            <m:t> </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𝑑𝑥</m:t>
                          </m:r>
                          <m:r>
                            <m:rPr>
                              <m:nor/>
                            </m:rPr>
                            <a:rPr lang="en-ID" sz="1400">
                              <a:latin typeface="Cambria Math" panose="02040503050406030204" pitchFamily="18" charset="0"/>
                              <a:ea typeface="Cambria Math" panose="02040503050406030204" pitchFamily="18" charset="0"/>
                            </a:rPr>
                            <m:t>≈</m:t>
                          </m:r>
                        </m:e>
                      </m:nary>
                      <m:nary>
                        <m:naryPr>
                          <m:limLoc m:val="undOvr"/>
                          <m:subHide m:val="on"/>
                          <m:supHide m:val="on"/>
                          <m:ctrlPr>
                            <a:rPr lang="en-ID" sz="1400" i="1">
                              <a:effectLst/>
                              <a:latin typeface="Cambria Math" panose="02040503050406030204" pitchFamily="18" charset="0"/>
                              <a:cs typeface="Times New Roman" panose="02020603050405020304" pitchFamily="18" charset="0"/>
                            </a:rPr>
                          </m:ctrlPr>
                        </m:naryPr>
                        <m:sub/>
                        <m:sup/>
                        <m:e>
                          <m:sSub>
                            <m:sSubPr>
                              <m:ctrlPr>
                                <a:rPr lang="en-ID"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1</m:t>
                              </m:r>
                            </m:sub>
                          </m:sSub>
                          <m:d>
                            <m:dPr>
                              <m:ctrlPr>
                                <a:rPr lang="en-ID" sz="1400" i="1">
                                  <a:latin typeface="Cambria Math" panose="02040503050406030204" pitchFamily="18" charset="0"/>
                                </a:rPr>
                              </m:ctrlPr>
                            </m:dPr>
                            <m:e>
                              <m:r>
                                <a:rPr lang="en-US" sz="1400" i="1">
                                  <a:latin typeface="Cambria Math" panose="02040503050406030204" pitchFamily="18" charset="0"/>
                                </a:rPr>
                                <m:t>𝑥</m:t>
                              </m:r>
                            </m:e>
                          </m:d>
                          <m:r>
                            <a:rPr lang="en-US" sz="1400" i="1">
                              <a:effectLst/>
                              <a:latin typeface="Cambria Math" panose="02040503050406030204" pitchFamily="18" charset="0"/>
                              <a:ea typeface="DengXian" panose="02010600030101010101" pitchFamily="2" charset="-122"/>
                              <a:cs typeface="Times New Roman" panose="02020603050405020304" pitchFamily="18" charset="0"/>
                            </a:rPr>
                            <m:t>𝑑𝑥</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rPr>
                            <m:t>𝐵</m:t>
                          </m:r>
                          <m:r>
                            <a:rPr lang="en-US" sz="1400" i="1">
                              <a:latin typeface="Cambria Math" panose="02040503050406030204" pitchFamily="18" charset="0"/>
                            </a:rPr>
                            <m:t>+</m:t>
                          </m:r>
                          <m:f>
                            <m:fPr>
                              <m:ctrlPr>
                                <a:rPr lang="en-ID" sz="1400" i="1">
                                  <a:latin typeface="Cambria Math" panose="02040503050406030204" pitchFamily="18" charset="0"/>
                                </a:rPr>
                              </m:ctrlPr>
                            </m:fPr>
                            <m:num>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4</m:t>
                                  </m:r>
                                </m:sup>
                              </m:sSup>
                              <m:r>
                                <a:rPr lang="en-US" sz="1400" i="1">
                                  <a:latin typeface="Cambria Math" panose="02040503050406030204" pitchFamily="18" charset="0"/>
                                </a:rPr>
                                <m:t>𝑥</m:t>
                              </m:r>
                            </m:num>
                            <m:den>
                              <m:r>
                                <a:rPr lang="en-US" sz="1400" i="1">
                                  <a:latin typeface="Cambria Math" panose="02040503050406030204" pitchFamily="18" charset="0"/>
                                </a:rPr>
                                <m:t>5</m:t>
                              </m:r>
                            </m:den>
                          </m:f>
                          <m:r>
                            <a:rPr lang="en-US" sz="1400" i="1">
                              <a:latin typeface="Cambria Math" panose="02040503050406030204" pitchFamily="18" charset="0"/>
                            </a:rPr>
                            <m:t>−</m:t>
                          </m:r>
                          <m:r>
                            <a:rPr lang="en-US" sz="1400" i="1">
                              <a:latin typeface="Cambria Math" panose="02040503050406030204" pitchFamily="18" charset="0"/>
                            </a:rPr>
                            <m:t>8</m:t>
                          </m:r>
                          <m:d>
                            <m:dPr>
                              <m:ctrlPr>
                                <a:rPr lang="en-ID" sz="1400" i="1">
                                  <a:latin typeface="Cambria Math" panose="02040503050406030204" pitchFamily="18" charset="0"/>
                                </a:rPr>
                              </m:ctrlPr>
                            </m:dPr>
                            <m:e>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6</m:t>
                              </m:r>
                            </m:e>
                          </m:d>
                          <m:func>
                            <m:funcPr>
                              <m:ctrlPr>
                                <a:rPr lang="en-ID" sz="1400" i="1">
                                  <a:latin typeface="Cambria Math" panose="02040503050406030204" pitchFamily="18" charset="0"/>
                                </a:rPr>
                              </m:ctrlPr>
                            </m:funcPr>
                            <m:fName>
                              <m:r>
                                <m:rPr>
                                  <m:sty m:val="p"/>
                                </m:rPr>
                                <a:rPr lang="en-US" sz="1400">
                                  <a:latin typeface="Cambria Math" panose="02040503050406030204" pitchFamily="18" charset="0"/>
                                </a:rPr>
                                <m:t>sin</m:t>
                              </m:r>
                            </m:fName>
                            <m:e>
                              <m:r>
                                <a:rPr lang="en-US" sz="1400" i="1">
                                  <a:latin typeface="Cambria Math" panose="02040503050406030204" pitchFamily="18" charset="0"/>
                                </a:rPr>
                                <m:t>𝑥</m:t>
                              </m:r>
                            </m:e>
                          </m:func>
                          <m:r>
                            <a:rPr lang="en-US" sz="1400" i="1">
                              <a:latin typeface="Cambria Math" panose="02040503050406030204" pitchFamily="18" charset="0"/>
                            </a:rPr>
                            <m:t>+</m:t>
                          </m:r>
                          <m:f>
                            <m:fPr>
                              <m:ctrlPr>
                                <a:rPr lang="en-ID"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4</m:t>
                              </m:r>
                            </m:den>
                          </m:f>
                          <m:d>
                            <m:dPr>
                              <m:ctrlPr>
                                <a:rPr lang="en-ID" sz="1400" i="1">
                                  <a:latin typeface="Cambria Math" panose="02040503050406030204" pitchFamily="18" charset="0"/>
                                </a:rPr>
                              </m:ctrlPr>
                            </m:dPr>
                            <m:e>
                              <m:r>
                                <a:rPr lang="en-US" sz="1400" i="1">
                                  <a:latin typeface="Cambria Math" panose="02040503050406030204" pitchFamily="18" charset="0"/>
                                </a:rPr>
                                <m:t>4</m:t>
                              </m:r>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6</m:t>
                              </m:r>
                            </m:e>
                          </m:d>
                          <m:func>
                            <m:funcPr>
                              <m:ctrlPr>
                                <a:rPr lang="en-ID" sz="1400" i="1">
                                  <a:latin typeface="Cambria Math" panose="02040503050406030204" pitchFamily="18" charset="0"/>
                                </a:rPr>
                              </m:ctrlPr>
                            </m:funcPr>
                            <m:fName>
                              <m:r>
                                <m:rPr>
                                  <m:sty m:val="p"/>
                                </m:rPr>
                                <a:rPr lang="en-US" sz="1400">
                                  <a:latin typeface="Cambria Math" panose="02040503050406030204" pitchFamily="18" charset="0"/>
                                </a:rPr>
                                <m:t>sin</m:t>
                              </m:r>
                            </m:fName>
                            <m:e>
                              <m:d>
                                <m:dPr>
                                  <m:ctrlPr>
                                    <a:rPr lang="en-ID" sz="1400" i="1">
                                      <a:latin typeface="Cambria Math" panose="02040503050406030204" pitchFamily="18" charset="0"/>
                                    </a:rPr>
                                  </m:ctrlPr>
                                </m:dPr>
                                <m:e>
                                  <m:r>
                                    <a:rPr lang="en-US" sz="1400" i="1">
                                      <a:latin typeface="Cambria Math" panose="02040503050406030204" pitchFamily="18" charset="0"/>
                                    </a:rPr>
                                    <m:t>2</m:t>
                                  </m:r>
                                  <m:r>
                                    <a:rPr lang="en-US" sz="1400" i="1">
                                      <a:latin typeface="Cambria Math" panose="02040503050406030204" pitchFamily="18" charset="0"/>
                                    </a:rPr>
                                    <m:t>𝑥</m:t>
                                  </m:r>
                                </m:e>
                              </m:d>
                            </m:e>
                          </m:func>
                          <m:r>
                            <a:rPr lang="en-US" sz="1400" i="1">
                              <a:latin typeface="Cambria Math" panose="02040503050406030204" pitchFamily="18" charset="0"/>
                            </a:rPr>
                            <m:t>−</m:t>
                          </m:r>
                          <m:f>
                            <m:fPr>
                              <m:ctrlPr>
                                <a:rPr lang="en-ID" sz="1400" i="1">
                                  <a:latin typeface="Cambria Math" panose="02040503050406030204" pitchFamily="18" charset="0"/>
                                </a:rPr>
                              </m:ctrlPr>
                            </m:fPr>
                            <m:num>
                              <m:r>
                                <a:rPr lang="en-US" sz="1400" i="1">
                                  <a:latin typeface="Cambria Math" panose="02040503050406030204" pitchFamily="18" charset="0"/>
                                </a:rPr>
                                <m:t>8</m:t>
                              </m:r>
                            </m:num>
                            <m:den>
                              <m:r>
                                <a:rPr lang="en-US" sz="1400" i="1">
                                  <a:latin typeface="Cambria Math" panose="02040503050406030204" pitchFamily="18" charset="0"/>
                                </a:rPr>
                                <m:t>243</m:t>
                              </m:r>
                            </m:den>
                          </m:f>
                          <m:d>
                            <m:dPr>
                              <m:ctrlPr>
                                <a:rPr lang="en-ID" sz="1400" i="1">
                                  <a:latin typeface="Cambria Math" panose="02040503050406030204" pitchFamily="18" charset="0"/>
                                </a:rPr>
                              </m:ctrlPr>
                            </m:dPr>
                            <m:e>
                              <m:r>
                                <a:rPr lang="en-US" sz="1400" i="1">
                                  <a:latin typeface="Cambria Math" panose="02040503050406030204" pitchFamily="18" charset="0"/>
                                </a:rPr>
                                <m:t>9</m:t>
                              </m:r>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6</m:t>
                              </m:r>
                            </m:e>
                          </m:d>
                          <m:func>
                            <m:funcPr>
                              <m:ctrlPr>
                                <a:rPr lang="en-ID" sz="1400" i="1">
                                  <a:latin typeface="Cambria Math" panose="02040503050406030204" pitchFamily="18" charset="0"/>
                                </a:rPr>
                              </m:ctrlPr>
                            </m:funcPr>
                            <m:fName>
                              <m:r>
                                <m:rPr>
                                  <m:sty m:val="p"/>
                                </m:rPr>
                                <a:rPr lang="en-US" sz="1400">
                                  <a:latin typeface="Cambria Math" panose="02040503050406030204" pitchFamily="18" charset="0"/>
                                </a:rPr>
                                <m:t>sin</m:t>
                              </m:r>
                            </m:fName>
                            <m:e>
                              <m:d>
                                <m:dPr>
                                  <m:ctrlPr>
                                    <a:rPr lang="en-ID" sz="1400" i="1">
                                      <a:latin typeface="Cambria Math" panose="02040503050406030204" pitchFamily="18" charset="0"/>
                                    </a:rPr>
                                  </m:ctrlPr>
                                </m:dPr>
                                <m:e>
                                  <m:r>
                                    <a:rPr lang="en-US" sz="1400" i="1">
                                      <a:latin typeface="Cambria Math" panose="02040503050406030204" pitchFamily="18" charset="0"/>
                                    </a:rPr>
                                    <m:t>3</m:t>
                                  </m:r>
                                  <m:r>
                                    <a:rPr lang="en-US" sz="1400" i="1">
                                      <a:latin typeface="Cambria Math" panose="02040503050406030204" pitchFamily="18" charset="0"/>
                                    </a:rPr>
                                    <m:t>𝑥</m:t>
                                  </m:r>
                                </m:e>
                              </m:d>
                              <m:r>
                                <a:rPr lang="en-US" sz="1400" i="1">
                                  <a:latin typeface="Cambria Math" panose="02040503050406030204" pitchFamily="18" charset="0"/>
                                </a:rPr>
                                <m:t>+…</m:t>
                              </m:r>
                            </m:e>
                          </m:func>
                        </m:e>
                      </m:nary>
                    </m:oMath>
                  </m:oMathPara>
                </a14:m>
                <a:endParaRPr lang="en-ID" sz="1400"/>
              </a:p>
              <a:p>
                <a:pPr/>
                <a14:m>
                  <m:oMathPara xmlns:m="http://schemas.openxmlformats.org/officeDocument/2006/math">
                    <m:oMathParaPr>
                      <m:jc m:val="centerGroup"/>
                    </m:oMathParaPr>
                    <m:oMath xmlns:m="http://schemas.openxmlformats.org/officeDocument/2006/math">
                      <m:f>
                        <m:fPr>
                          <m:ctrlPr>
                            <a:rPr lang="en-ID" sz="1400" i="1" smtClean="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sz="1400" i="1">
                                  <a:effectLst/>
                                  <a:latin typeface="Cambria Math" panose="02040503050406030204" pitchFamily="18" charset="0"/>
                                  <a:ea typeface="DengXian" panose="02010600030101010101" pitchFamily="2" charset="-122"/>
                                  <a:cs typeface="Times New Roman" panose="02020603050405020304" pitchFamily="18" charset="0"/>
                                </a:rPr>
                                <m:t>5</m:t>
                              </m:r>
                            </m:sup>
                          </m:sSup>
                        </m:num>
                        <m:den>
                          <m:r>
                            <a:rPr lang="en-US" sz="1400" i="1">
                              <a:effectLst/>
                              <a:latin typeface="Cambria Math" panose="02040503050406030204" pitchFamily="18" charset="0"/>
                              <a:ea typeface="DengXian" panose="02010600030101010101" pitchFamily="2" charset="-122"/>
                              <a:cs typeface="Times New Roman" panose="02020603050405020304" pitchFamily="18" charset="0"/>
                            </a:rPr>
                            <m:t>5</m:t>
                          </m:r>
                        </m:den>
                      </m:f>
                      <m:r>
                        <m:rPr>
                          <m:nor/>
                        </m:rPr>
                        <a:rPr lang="en-ID" sz="1400">
                          <a:latin typeface="Cambria Math" panose="02040503050406030204" pitchFamily="18" charset="0"/>
                          <a:ea typeface="Cambria Math" panose="02040503050406030204" pitchFamily="18" charset="0"/>
                        </a:rPr>
                        <m:t>≈</m:t>
                      </m:r>
                      <m:f>
                        <m:f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𝜋</m:t>
                              </m:r>
                            </m:e>
                            <m:sup>
                              <m:r>
                                <a:rPr lang="en-US" sz="1400" i="1">
                                  <a:effectLst/>
                                  <a:latin typeface="Cambria Math" panose="02040503050406030204" pitchFamily="18" charset="0"/>
                                  <a:ea typeface="DengXian" panose="02010600030101010101" pitchFamily="2" charset="-122"/>
                                  <a:cs typeface="Times New Roman" panose="02020603050405020304" pitchFamily="18" charset="0"/>
                                </a:rPr>
                                <m:t>4</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𝑥</m:t>
                          </m:r>
                        </m:num>
                        <m:den>
                          <m:r>
                            <a:rPr lang="en-US" sz="1400" i="1">
                              <a:effectLst/>
                              <a:latin typeface="Cambria Math" panose="02040503050406030204" pitchFamily="18" charset="0"/>
                              <a:ea typeface="DengXian" panose="02010600030101010101" pitchFamily="2" charset="-122"/>
                              <a:cs typeface="Times New Roman" panose="02020603050405020304" pitchFamily="18" charset="0"/>
                            </a:rPr>
                            <m:t>5</m:t>
                          </m:r>
                        </m:den>
                      </m:f>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DengXian" panose="02010600030101010101" pitchFamily="2" charset="-122"/>
                                  <a:cs typeface="Times New Roman" panose="02020603050405020304" pitchFamily="18" charset="0"/>
                                </a:rPr>
                                <m:t>8</m:t>
                              </m:r>
                            </m:num>
                            <m:den>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sz="1400" i="1">
                                      <a:effectLst/>
                                      <a:latin typeface="Cambria Math" panose="02040503050406030204" pitchFamily="18" charset="0"/>
                                      <a:ea typeface="DengXian" panose="02010600030101010101" pitchFamily="2" charset="-122"/>
                                      <a:cs typeface="Times New Roman" panose="02020603050405020304" pitchFamily="18" charset="0"/>
                                    </a:rPr>
                                    <m:t>5</m:t>
                                  </m:r>
                                </m:sup>
                              </m:sSup>
                            </m:den>
                          </m:f>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400" i="1">
                                  <a:effectLst/>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funcPr>
                            <m:fName>
                              <m:r>
                                <a:rPr lang="en-US" sz="14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π</m:t>
                                  </m:r>
                                </m:e>
                                <m:sup>
                                  <m:r>
                                    <a:rPr lang="en-US" sz="14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n</m:t>
                                  </m:r>
                                </m:e>
                                <m:sup>
                                  <m:r>
                                    <a:rPr lang="en-US" sz="14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a:effectLst/>
                                  <a:latin typeface="Cambria Math" panose="02040503050406030204" pitchFamily="18" charset="0"/>
                                  <a:ea typeface="DengXian" panose="02010600030101010101" pitchFamily="2" charset="-122"/>
                                  <a:cs typeface="Times New Roman" panose="02020603050405020304" pitchFamily="18" charset="0"/>
                                </a:rPr>
                                <m:t>6</m:t>
                              </m:r>
                              <m:r>
                                <a:rPr lang="en-US" sz="14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𝐵</m:t>
                          </m:r>
                        </m:e>
                      </m:nary>
                    </m:oMath>
                  </m:oMathPara>
                </a14:m>
                <a:endParaRPr lang="en-ID" sz="1400"/>
              </a:p>
              <a:p>
                <a:pPr algn="l"/>
                <a:r>
                  <a:rPr lang="en-GB" sz="1600" err="1"/>
                  <a:t>Persamaan</a:t>
                </a:r>
                <a:r>
                  <a:rPr lang="en-GB" sz="1600"/>
                  <a:t> (1.2) di </a:t>
                </a:r>
                <a:r>
                  <a:rPr lang="en-GB" sz="1600" err="1"/>
                  <a:t>integralkan</a:t>
                </a:r>
                <a:r>
                  <a:rPr lang="en-GB" sz="1600"/>
                  <a:t> </a:t>
                </a:r>
                <a:r>
                  <a:rPr lang="en-GB" sz="1600" err="1"/>
                  <a:t>terhadap</a:t>
                </a:r>
                <a:r>
                  <a:rPr lang="en-GB" sz="1600"/>
                  <a:t> </a:t>
                </a:r>
                <a14:m>
                  <m:oMath xmlns:m="http://schemas.openxmlformats.org/officeDocument/2006/math">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GB" sz="1600"/>
                  <a:t> </a:t>
                </a:r>
                <a:r>
                  <a:rPr lang="en-GB" sz="1600" err="1"/>
                  <a:t>dengan</a:t>
                </a:r>
                <a:r>
                  <a:rPr lang="en-GB" sz="1600"/>
                  <a:t> </a:t>
                </a:r>
                <a:r>
                  <a:rPr lang="en-GB" sz="1600" err="1"/>
                  <a:t>batas</a:t>
                </a:r>
                <a:r>
                  <a:rPr lang="en-GB" sz="1600"/>
                  <a:t> </a:t>
                </a:r>
                <a14:m>
                  <m:oMath xmlns:m="http://schemas.openxmlformats.org/officeDocument/2006/math">
                    <m:r>
                      <a:rPr lang="en-GB" sz="1600" b="0" i="0" smtClean="0">
                        <a:latin typeface="Cambria Math" panose="02040503050406030204" pitchFamily="18" charset="0"/>
                      </a:rPr>
                      <m:t>−</m:t>
                    </m:r>
                    <m:r>
                      <a:rPr lang="en-US" sz="1600" i="1">
                        <a:latin typeface="Cambria Math" panose="02040503050406030204" pitchFamily="18" charset="0"/>
                      </a:rPr>
                      <m:t>𝜋</m:t>
                    </m:r>
                  </m:oMath>
                </a14:m>
                <a:r>
                  <a:rPr lang="en-GB" sz="1600"/>
                  <a:t> </a:t>
                </a:r>
                <a:r>
                  <a:rPr lang="en-GB" sz="1600" err="1"/>
                  <a:t>sampai</a:t>
                </a:r>
                <a:r>
                  <a:rPr lang="en-GB" sz="1600"/>
                  <a:t> </a:t>
                </a:r>
                <a14:m>
                  <m:oMath xmlns:m="http://schemas.openxmlformats.org/officeDocument/2006/math">
                    <m:r>
                      <a:rPr lang="en-US" sz="1600" i="1">
                        <a:latin typeface="Cambria Math" panose="02040503050406030204" pitchFamily="18" charset="0"/>
                      </a:rPr>
                      <m:t>𝜋</m:t>
                    </m:r>
                  </m:oMath>
                </a14:m>
                <a:endParaRPr lang="en-GB" sz="1400"/>
              </a:p>
              <a:p>
                <a:pPr/>
                <a14:m>
                  <m:oMathPara xmlns:m="http://schemas.openxmlformats.org/officeDocument/2006/math">
                    <m:oMathParaPr>
                      <m:jc m:val="centerGroup"/>
                    </m:oMathParaPr>
                    <m:oMath xmlns:m="http://schemas.openxmlformats.org/officeDocument/2006/math">
                      <m:nary>
                        <m:naryPr>
                          <m:limLoc m:val="subSup"/>
                          <m:ctrlPr>
                            <a:rPr lang="en-ID" sz="1400" i="1">
                              <a:latin typeface="Cambria Math" panose="02040503050406030204" pitchFamily="18" charset="0"/>
                            </a:rPr>
                          </m:ctrlPr>
                        </m:naryPr>
                        <m:sub>
                          <m:r>
                            <a:rPr lang="en-US" sz="1400" i="1">
                              <a:latin typeface="Cambria Math" panose="02040503050406030204" pitchFamily="18" charset="0"/>
                            </a:rPr>
                            <m:t>−</m:t>
                          </m:r>
                          <m:r>
                            <a:rPr lang="en-US" sz="1400" i="1">
                              <a:latin typeface="Cambria Math" panose="02040503050406030204" pitchFamily="18" charset="0"/>
                            </a:rPr>
                            <m:t>𝜋</m:t>
                          </m:r>
                        </m:sub>
                        <m:sup>
                          <m:r>
                            <a:rPr lang="en-US" sz="1400" i="1">
                              <a:latin typeface="Cambria Math" panose="02040503050406030204" pitchFamily="18" charset="0"/>
                            </a:rPr>
                            <m:t>𝜋</m:t>
                          </m:r>
                        </m:sup>
                        <m:e>
                          <m:f>
                            <m:fPr>
                              <m:ctrlPr>
                                <a:rPr lang="en-ID" sz="1400" i="1">
                                  <a:latin typeface="Cambria Math" panose="02040503050406030204" pitchFamily="18" charset="0"/>
                                </a:rPr>
                              </m:ctrlPr>
                            </m:fPr>
                            <m:num>
                              <m:sSup>
                                <m:sSupPr>
                                  <m:ctrlPr>
                                    <a:rPr lang="en-ID"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5</m:t>
                                  </m:r>
                                </m:sup>
                              </m:sSup>
                            </m:num>
                            <m:den>
                              <m:r>
                                <a:rPr lang="en-US" sz="1400" i="1">
                                  <a:latin typeface="Cambria Math" panose="02040503050406030204" pitchFamily="18" charset="0"/>
                                </a:rPr>
                                <m:t>5</m:t>
                              </m:r>
                            </m:den>
                          </m:f>
                          <m:r>
                            <a:rPr lang="en-US" sz="1400" i="1">
                              <a:latin typeface="Cambria Math" panose="02040503050406030204" pitchFamily="18" charset="0"/>
                            </a:rPr>
                            <m:t>𝑑𝑥</m:t>
                          </m:r>
                          <m:r>
                            <a:rPr lang="en-US" sz="1400" i="1">
                              <a:latin typeface="Cambria Math" panose="02040503050406030204" pitchFamily="18" charset="0"/>
                            </a:rPr>
                            <m:t>=</m:t>
                          </m:r>
                        </m:e>
                      </m:nary>
                      <m:nary>
                        <m:naryPr>
                          <m:limLoc m:val="subSup"/>
                          <m:ctrlPr>
                            <a:rPr lang="en-ID" sz="1400" i="1">
                              <a:latin typeface="Cambria Math" panose="02040503050406030204" pitchFamily="18" charset="0"/>
                              <a:cs typeface="Times New Roman" panose="02020603050405020304" pitchFamily="18" charset="0"/>
                            </a:rPr>
                          </m:ctrlPr>
                        </m:naryPr>
                        <m:sub>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𝜋</m:t>
                          </m:r>
                        </m:sub>
                        <m:sup>
                          <m:r>
                            <a:rPr lang="en-US" sz="1400" i="1">
                              <a:latin typeface="Cambria Math" panose="02040503050406030204" pitchFamily="18" charset="0"/>
                              <a:ea typeface="DengXian" panose="02010600030101010101" pitchFamily="2" charset="-122"/>
                              <a:cs typeface="Times New Roman" panose="02020603050405020304" pitchFamily="18" charset="0"/>
                            </a:rPr>
                            <m:t>𝜋</m:t>
                          </m:r>
                        </m:sup>
                        <m:e>
                          <m:sSub>
                            <m:sSubPr>
                              <m:ctrlPr>
                                <a:rPr lang="en-ID" sz="1400" i="1">
                                  <a:latin typeface="Cambria Math" panose="02040503050406030204" pitchFamily="18" charset="0"/>
                                </a:rPr>
                              </m:ctrlPr>
                            </m:sSubPr>
                            <m:e>
                              <m:r>
                                <a:rPr lang="en-GB" sz="1400" b="0" i="1" smtClean="0">
                                  <a:latin typeface="Cambria Math" panose="02040503050406030204" pitchFamily="18" charset="0"/>
                                </a:rPr>
                                <m:t>𝑔</m:t>
                              </m:r>
                            </m:e>
                            <m:sub>
                              <m:r>
                                <a:rPr lang="en-US" sz="1400" i="1">
                                  <a:latin typeface="Cambria Math" panose="02040503050406030204" pitchFamily="18" charset="0"/>
                                </a:rPr>
                                <m:t>1</m:t>
                              </m:r>
                            </m:sub>
                          </m:sSub>
                          <m:d>
                            <m:dPr>
                              <m:ctrlPr>
                                <a:rPr lang="en-ID" sz="1400" i="1">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𝑥</m:t>
                              </m:r>
                            </m:e>
                          </m:d>
                          <m:r>
                            <a:rPr lang="en-US" sz="1400" i="1">
                              <a:latin typeface="Cambria Math" panose="02040503050406030204" pitchFamily="18" charset="0"/>
                              <a:ea typeface="DengXian" panose="02010600030101010101" pitchFamily="2" charset="-122"/>
                              <a:cs typeface="Times New Roman" panose="02020603050405020304" pitchFamily="18" charset="0"/>
                            </a:rPr>
                            <m:t>𝑑𝑥</m:t>
                          </m:r>
                        </m:e>
                      </m:nary>
                    </m:oMath>
                  </m:oMathPara>
                </a14:m>
                <a:endParaRPr lang="en-GB" sz="1400"/>
              </a:p>
            </p:txBody>
          </p:sp>
        </mc:Choice>
        <mc:Fallback>
          <p:sp>
            <p:nvSpPr>
              <p:cNvPr id="6" name="Text Placeholder 5">
                <a:extLst>
                  <a:ext uri="{FF2B5EF4-FFF2-40B4-BE49-F238E27FC236}">
                    <a16:creationId xmlns:a16="http://schemas.microsoft.com/office/drawing/2014/main" id="{C5A197AD-FBE5-4AE0-96EC-18D7B72AE33F}"/>
                  </a:ext>
                </a:extLst>
              </p:cNvPr>
              <p:cNvSpPr>
                <a:spLocks noGrp="1" noRot="1" noChangeAspect="1" noMove="1" noResize="1" noEditPoints="1" noAdjustHandles="1" noChangeArrowheads="1" noChangeShapeType="1" noTextEdit="1"/>
              </p:cNvSpPr>
              <p:nvPr>
                <p:ph type="body" sz="quarter" idx="13"/>
              </p:nvPr>
            </p:nvSpPr>
            <p:spPr>
              <a:xfrm>
                <a:off x="313858" y="1819548"/>
                <a:ext cx="5782142" cy="4925138"/>
              </a:xfrm>
              <a:blipFill>
                <a:blip r:embed="rId3"/>
                <a:stretch>
                  <a:fillRect l="-1581" t="-2475" b="-24876"/>
                </a:stretch>
              </a:blipFill>
            </p:spPr>
            <p:txBody>
              <a:bodyPr/>
              <a:lstStyle/>
              <a:p>
                <a:r>
                  <a:rPr lang="en-US">
                    <a:noFill/>
                  </a:rPr>
                  <a:t> </a:t>
                </a:r>
              </a:p>
            </p:txBody>
          </p:sp>
        </mc:Fallback>
      </mc:AlternateContent>
      <p:sp>
        <p:nvSpPr>
          <p:cNvPr id="8" name="Slide Number Placeholder 3">
            <a:extLst>
              <a:ext uri="{FF2B5EF4-FFF2-40B4-BE49-F238E27FC236}">
                <a16:creationId xmlns:a16="http://schemas.microsoft.com/office/drawing/2014/main" id="{6803B723-D78A-42D0-A7FF-D8B3A349319B}"/>
              </a:ext>
            </a:extLst>
          </p:cNvPr>
          <p:cNvSpPr>
            <a:spLocks noGrp="1"/>
          </p:cNvSpPr>
          <p:nvPr>
            <p:ph type="sldNum" sz="quarter" idx="12"/>
          </p:nvPr>
        </p:nvSpPr>
        <p:spPr>
          <a:xfrm>
            <a:off x="10790537" y="6042456"/>
            <a:ext cx="555881" cy="470986"/>
          </a:xfrm>
        </p:spPr>
        <p:txBody>
          <a:bodyPr/>
          <a:lstStyle/>
          <a:p>
            <a:r>
              <a:rPr lang="en-US" sz="3200"/>
              <a:t>//7</a:t>
            </a:r>
          </a:p>
        </p:txBody>
      </p:sp>
      <p:sp>
        <p:nvSpPr>
          <p:cNvPr id="10" name="Title 9">
            <a:extLst>
              <a:ext uri="{FF2B5EF4-FFF2-40B4-BE49-F238E27FC236}">
                <a16:creationId xmlns:a16="http://schemas.microsoft.com/office/drawing/2014/main" id="{12582C87-DE66-422D-B345-DFF6CBE189C7}"/>
              </a:ext>
            </a:extLst>
          </p:cNvPr>
          <p:cNvSpPr>
            <a:spLocks noGrp="1"/>
          </p:cNvSpPr>
          <p:nvPr>
            <p:ph type="title"/>
          </p:nvPr>
        </p:nvSpPr>
        <p:spPr/>
        <p:txBody>
          <a:bodyPr/>
          <a:lstStyle/>
          <a:p>
            <a:r>
              <a:rPr lang="en-GB" err="1"/>
              <a:t>Koefisien</a:t>
            </a:r>
            <a:r>
              <a:rPr lang="en-GB"/>
              <a:t> DF </a:t>
            </a:r>
            <a:r>
              <a:rPr lang="en-GB" err="1"/>
              <a:t>Analitik</a:t>
            </a:r>
            <a:endParaRPr lang="en-ID"/>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48F37A8A-0327-4646-9549-237869B209B4}"/>
                  </a:ext>
                </a:extLst>
              </p:cNvPr>
              <p:cNvSpPr txBox="1">
                <a:spLocks/>
              </p:cNvSpPr>
              <p:nvPr/>
            </p:nvSpPr>
            <p:spPr>
              <a:xfrm>
                <a:off x="6096000" y="1652699"/>
                <a:ext cx="5782142" cy="492513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bg2"/>
                  </a:buClr>
                  <a:buFont typeface="Wingdings" pitchFamily="2" charset="2"/>
                  <a:buNone/>
                  <a:defRPr sz="600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rPr>
                        <m:t>0</m:t>
                      </m:r>
                      <m:r>
                        <a:rPr lang="en-GB" sz="1100" b="0" i="1" smtClean="0">
                          <a:latin typeface="Cambria Math" panose="02040503050406030204" pitchFamily="18" charset="0"/>
                        </a:rPr>
                        <m:t>=</m:t>
                      </m:r>
                      <m:nary>
                        <m:naryPr>
                          <m:ctrlPr>
                            <a:rPr lang="en-GB" sz="1100" i="1">
                              <a:latin typeface="Cambria Math" panose="02040503050406030204" pitchFamily="18" charset="0"/>
                            </a:rPr>
                          </m:ctrlPr>
                        </m:naryPr>
                        <m:sub>
                          <m:r>
                            <m:rPr>
                              <m:brk m:alnAt="23"/>
                            </m:rPr>
                            <a:rPr lang="en-GB" sz="1100" i="1">
                              <a:latin typeface="Cambria Math" panose="02040503050406030204" pitchFamily="18" charset="0"/>
                            </a:rPr>
                            <m:t>−</m:t>
                          </m:r>
                          <m:r>
                            <a:rPr lang="en-US" sz="1100" i="1">
                              <a:latin typeface="Cambria Math" panose="02040503050406030204" pitchFamily="18" charset="0"/>
                              <a:ea typeface="DengXian" panose="02010600030101010101" pitchFamily="2" charset="-122"/>
                              <a:cs typeface="Times New Roman" panose="02020603050405020304" pitchFamily="18" charset="0"/>
                            </a:rPr>
                            <m:t>𝜋</m:t>
                          </m:r>
                        </m:sub>
                        <m:sup>
                          <m:r>
                            <a:rPr lang="en-US" sz="1100" i="1">
                              <a:latin typeface="Cambria Math" panose="02040503050406030204" pitchFamily="18" charset="0"/>
                              <a:ea typeface="DengXian" panose="02010600030101010101" pitchFamily="2" charset="-122"/>
                              <a:cs typeface="Times New Roman" panose="02020603050405020304" pitchFamily="18" charset="0"/>
                            </a:rPr>
                            <m:t>𝜋</m:t>
                          </m:r>
                        </m:sup>
                        <m:e>
                          <m:d>
                            <m:dPr>
                              <m:begChr m:val="["/>
                              <m:endChr m:val="]"/>
                              <m:ctrlPr>
                                <a:rPr lang="en-GB" sz="1100" i="1">
                                  <a:latin typeface="Cambria Math" panose="02040503050406030204" pitchFamily="18" charset="0"/>
                                </a:rPr>
                              </m:ctrlPr>
                            </m:dPr>
                            <m:e>
                              <m:r>
                                <a:rPr lang="en-US" sz="1100" i="1">
                                  <a:latin typeface="Cambria Math" panose="02040503050406030204" pitchFamily="18" charset="0"/>
                                </a:rPr>
                                <m:t>𝐵</m:t>
                              </m:r>
                              <m:r>
                                <a:rPr lang="en-US" sz="1100" i="1">
                                  <a:latin typeface="Cambria Math" panose="02040503050406030204" pitchFamily="18" charset="0"/>
                                </a:rPr>
                                <m:t>+</m:t>
                              </m:r>
                              <m:f>
                                <m:fPr>
                                  <m:ctrlPr>
                                    <a:rPr lang="en-ID" sz="1100" i="1">
                                      <a:latin typeface="Cambria Math" panose="02040503050406030204" pitchFamily="18" charset="0"/>
                                    </a:rPr>
                                  </m:ctrlPr>
                                </m:fPr>
                                <m:num>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4</m:t>
                                      </m:r>
                                    </m:sup>
                                  </m:sSup>
                                  <m:r>
                                    <a:rPr lang="en-US" sz="1100" i="1">
                                      <a:latin typeface="Cambria Math" panose="02040503050406030204" pitchFamily="18" charset="0"/>
                                    </a:rPr>
                                    <m:t>𝑥</m:t>
                                  </m:r>
                                </m:num>
                                <m:den>
                                  <m:r>
                                    <a:rPr lang="en-US" sz="1100" i="1">
                                      <a:latin typeface="Cambria Math" panose="02040503050406030204" pitchFamily="18" charset="0"/>
                                    </a:rPr>
                                    <m:t>5</m:t>
                                  </m:r>
                                </m:den>
                              </m:f>
                              <m:r>
                                <a:rPr lang="en-US" sz="1100" i="1">
                                  <a:latin typeface="Cambria Math" panose="02040503050406030204" pitchFamily="18" charset="0"/>
                                </a:rPr>
                                <m:t>−</m:t>
                              </m:r>
                              <m:r>
                                <a:rPr lang="en-US" sz="1100" i="1">
                                  <a:latin typeface="Cambria Math" panose="02040503050406030204" pitchFamily="18" charset="0"/>
                                </a:rPr>
                                <m:t>8</m:t>
                              </m:r>
                              <m:d>
                                <m:dPr>
                                  <m:ctrlPr>
                                    <a:rPr lang="en-ID" sz="1100" i="1">
                                      <a:latin typeface="Cambria Math" panose="02040503050406030204" pitchFamily="18" charset="0"/>
                                    </a:rPr>
                                  </m:ctrlPr>
                                </m:dPr>
                                <m:e>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sin</m:t>
                                  </m:r>
                                </m:fName>
                                <m:e>
                                  <m:r>
                                    <a:rPr lang="en-US" sz="1100" i="1">
                                      <a:latin typeface="Cambria Math" panose="02040503050406030204" pitchFamily="18" charset="0"/>
                                    </a:rPr>
                                    <m:t>𝑥</m:t>
                                  </m:r>
                                </m:e>
                              </m:func>
                              <m:r>
                                <a:rPr lang="en-US" sz="1100" i="1">
                                  <a:latin typeface="Cambria Math" panose="02040503050406030204" pitchFamily="18" charset="0"/>
                                </a:rPr>
                                <m:t>+</m:t>
                              </m:r>
                              <m:f>
                                <m:fPr>
                                  <m:ctrlPr>
                                    <a:rPr lang="en-ID" sz="1100" i="1">
                                      <a:latin typeface="Cambria Math" panose="02040503050406030204" pitchFamily="18" charset="0"/>
                                    </a:rPr>
                                  </m:ctrlPr>
                                </m:fPr>
                                <m:num>
                                  <m:r>
                                    <a:rPr lang="en-US" sz="1100" i="1">
                                      <a:latin typeface="Cambria Math" panose="02040503050406030204" pitchFamily="18" charset="0"/>
                                    </a:rPr>
                                    <m:t>1</m:t>
                                  </m:r>
                                </m:num>
                                <m:den>
                                  <m:r>
                                    <a:rPr lang="en-US" sz="1100" i="1">
                                      <a:latin typeface="Cambria Math" panose="02040503050406030204" pitchFamily="18" charset="0"/>
                                    </a:rPr>
                                    <m:t>4</m:t>
                                  </m:r>
                                </m:den>
                              </m:f>
                              <m:d>
                                <m:dPr>
                                  <m:ctrlPr>
                                    <a:rPr lang="en-ID" sz="1100" i="1">
                                      <a:latin typeface="Cambria Math" panose="02040503050406030204" pitchFamily="18" charset="0"/>
                                    </a:rPr>
                                  </m:ctrlPr>
                                </m:dPr>
                                <m:e>
                                  <m:r>
                                    <a:rPr lang="en-US" sz="1100" i="1">
                                      <a:latin typeface="Cambria Math" panose="02040503050406030204" pitchFamily="18" charset="0"/>
                                    </a:rPr>
                                    <m:t>4</m:t>
                                  </m:r>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sin</m:t>
                                  </m:r>
                                </m:fName>
                                <m:e>
                                  <m:d>
                                    <m:dPr>
                                      <m:ctrlPr>
                                        <a:rPr lang="en-ID" sz="1100" i="1">
                                          <a:latin typeface="Cambria Math" panose="02040503050406030204" pitchFamily="18" charset="0"/>
                                        </a:rPr>
                                      </m:ctrlPr>
                                    </m:dPr>
                                    <m:e>
                                      <m:r>
                                        <a:rPr lang="en-US" sz="1100" i="1">
                                          <a:latin typeface="Cambria Math" panose="02040503050406030204" pitchFamily="18" charset="0"/>
                                        </a:rPr>
                                        <m:t>2</m:t>
                                      </m:r>
                                      <m:r>
                                        <a:rPr lang="en-US" sz="1100" i="1">
                                          <a:latin typeface="Cambria Math" panose="02040503050406030204" pitchFamily="18" charset="0"/>
                                        </a:rPr>
                                        <m:t>𝑥</m:t>
                                      </m:r>
                                    </m:e>
                                  </m:d>
                                </m:e>
                              </m:func>
                              <m:r>
                                <a:rPr lang="en-US" sz="1100" i="1">
                                  <a:latin typeface="Cambria Math" panose="02040503050406030204" pitchFamily="18" charset="0"/>
                                </a:rPr>
                                <m:t>−</m:t>
                              </m:r>
                              <m:f>
                                <m:fPr>
                                  <m:ctrlPr>
                                    <a:rPr lang="en-ID" sz="1100" i="1">
                                      <a:latin typeface="Cambria Math" panose="02040503050406030204" pitchFamily="18" charset="0"/>
                                    </a:rPr>
                                  </m:ctrlPr>
                                </m:fPr>
                                <m:num>
                                  <m:r>
                                    <a:rPr lang="en-US" sz="1100" i="1">
                                      <a:latin typeface="Cambria Math" panose="02040503050406030204" pitchFamily="18" charset="0"/>
                                    </a:rPr>
                                    <m:t>8</m:t>
                                  </m:r>
                                </m:num>
                                <m:den>
                                  <m:r>
                                    <a:rPr lang="en-US" sz="1100" i="1">
                                      <a:latin typeface="Cambria Math" panose="02040503050406030204" pitchFamily="18" charset="0"/>
                                    </a:rPr>
                                    <m:t>243</m:t>
                                  </m:r>
                                </m:den>
                              </m:f>
                              <m:d>
                                <m:dPr>
                                  <m:ctrlPr>
                                    <a:rPr lang="en-ID" sz="1100" i="1">
                                      <a:latin typeface="Cambria Math" panose="02040503050406030204" pitchFamily="18" charset="0"/>
                                    </a:rPr>
                                  </m:ctrlPr>
                                </m:dPr>
                                <m:e>
                                  <m:r>
                                    <a:rPr lang="en-US" sz="1100" i="1">
                                      <a:latin typeface="Cambria Math" panose="02040503050406030204" pitchFamily="18" charset="0"/>
                                    </a:rPr>
                                    <m:t>9</m:t>
                                  </m:r>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sin</m:t>
                                  </m:r>
                                </m:fName>
                                <m:e>
                                  <m:d>
                                    <m:dPr>
                                      <m:ctrlPr>
                                        <a:rPr lang="en-ID" sz="1100" i="1">
                                          <a:latin typeface="Cambria Math" panose="02040503050406030204" pitchFamily="18" charset="0"/>
                                        </a:rPr>
                                      </m:ctrlPr>
                                    </m:dPr>
                                    <m:e>
                                      <m:r>
                                        <a:rPr lang="en-US" sz="1100" i="1">
                                          <a:latin typeface="Cambria Math" panose="02040503050406030204" pitchFamily="18" charset="0"/>
                                        </a:rPr>
                                        <m:t>3</m:t>
                                      </m:r>
                                      <m:r>
                                        <a:rPr lang="en-US" sz="1100" i="1">
                                          <a:latin typeface="Cambria Math" panose="02040503050406030204" pitchFamily="18" charset="0"/>
                                        </a:rPr>
                                        <m:t>𝑥</m:t>
                                      </m:r>
                                    </m:e>
                                  </m:d>
                                  <m:r>
                                    <a:rPr lang="en-US" sz="1100" i="1">
                                      <a:latin typeface="Cambria Math" panose="02040503050406030204" pitchFamily="18" charset="0"/>
                                    </a:rPr>
                                    <m:t>+...</m:t>
                                  </m:r>
                                </m:e>
                              </m:func>
                            </m:e>
                          </m:d>
                        </m:e>
                      </m:nary>
                      <m:r>
                        <a:rPr lang="en-GB" sz="1100" i="1">
                          <a:latin typeface="Cambria Math" panose="02040503050406030204" pitchFamily="18" charset="0"/>
                        </a:rPr>
                        <m:t>𝑑𝑥</m:t>
                      </m:r>
                    </m:oMath>
                  </m:oMathPara>
                </a14:m>
                <a:endParaRPr lang="en-GB" sz="1100"/>
              </a:p>
              <a:p>
                <a:endParaRPr lang="en-GB" sz="1100"/>
              </a:p>
              <a:p>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   =</m:t>
                      </m:r>
                      <m:sSubSup>
                        <m:sSubSupPr>
                          <m:ctrlPr>
                            <a:rPr lang="en-ID" sz="1100" i="1">
                              <a:latin typeface="Cambria Math" panose="02040503050406030204" pitchFamily="18" charset="0"/>
                            </a:rPr>
                          </m:ctrlPr>
                        </m:sSubSupPr>
                        <m:e>
                          <m:d>
                            <m:dPr>
                              <m:begChr m:val="["/>
                              <m:endChr m:val="]"/>
                              <m:ctrlPr>
                                <a:rPr lang="en-ID" sz="1100" i="1">
                                  <a:latin typeface="Cambria Math" panose="02040503050406030204" pitchFamily="18" charset="0"/>
                                </a:rPr>
                              </m:ctrlPr>
                            </m:dPr>
                            <m:e>
                              <m:r>
                                <a:rPr lang="en-US" sz="1100" i="1">
                                  <a:latin typeface="Cambria Math" panose="02040503050406030204" pitchFamily="18" charset="0"/>
                                </a:rPr>
                                <m:t>𝐵𝑥</m:t>
                              </m:r>
                              <m:r>
                                <a:rPr lang="en-US" sz="1100" i="1">
                                  <a:latin typeface="Cambria Math" panose="02040503050406030204" pitchFamily="18" charset="0"/>
                                </a:rPr>
                                <m:t>+</m:t>
                              </m:r>
                              <m:f>
                                <m:fPr>
                                  <m:ctrlPr>
                                    <a:rPr lang="en-ID" sz="1100" i="1">
                                      <a:latin typeface="Cambria Math" panose="02040503050406030204" pitchFamily="18" charset="0"/>
                                    </a:rPr>
                                  </m:ctrlPr>
                                </m:fPr>
                                <m:num>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4</m:t>
                                      </m:r>
                                    </m:sup>
                                  </m:sSup>
                                  <m:sSup>
                                    <m:sSupPr>
                                      <m:ctrlPr>
                                        <a:rPr lang="en-ID" sz="1100" i="1">
                                          <a:latin typeface="Cambria Math" panose="02040503050406030204" pitchFamily="18" charset="0"/>
                                        </a:rPr>
                                      </m:ctrlPr>
                                    </m:sSupPr>
                                    <m:e>
                                      <m:r>
                                        <a:rPr lang="en-US" sz="1100" i="1">
                                          <a:latin typeface="Cambria Math" panose="02040503050406030204" pitchFamily="18" charset="0"/>
                                        </a:rPr>
                                        <m:t>𝑥</m:t>
                                      </m:r>
                                    </m:e>
                                    <m:sup>
                                      <m:r>
                                        <a:rPr lang="en-US" sz="1100" i="1">
                                          <a:latin typeface="Cambria Math" panose="02040503050406030204" pitchFamily="18" charset="0"/>
                                        </a:rPr>
                                        <m:t>2</m:t>
                                      </m:r>
                                    </m:sup>
                                  </m:sSup>
                                </m:num>
                                <m:den>
                                  <m:r>
                                    <a:rPr lang="en-US" sz="1100" i="1">
                                      <a:latin typeface="Cambria Math" panose="02040503050406030204" pitchFamily="18" charset="0"/>
                                    </a:rPr>
                                    <m:t>10</m:t>
                                  </m:r>
                                </m:den>
                              </m:f>
                              <m:r>
                                <a:rPr lang="en-US" sz="1100" i="1">
                                  <a:latin typeface="Cambria Math" panose="02040503050406030204" pitchFamily="18" charset="0"/>
                                </a:rPr>
                                <m:t>+</m:t>
                              </m:r>
                              <m:r>
                                <a:rPr lang="en-US" sz="1100" i="1">
                                  <a:latin typeface="Cambria Math" panose="02040503050406030204" pitchFamily="18" charset="0"/>
                                </a:rPr>
                                <m:t>8</m:t>
                              </m:r>
                              <m:d>
                                <m:dPr>
                                  <m:ctrlPr>
                                    <a:rPr lang="en-ID" sz="1100" i="1">
                                      <a:latin typeface="Cambria Math" panose="02040503050406030204" pitchFamily="18" charset="0"/>
                                    </a:rPr>
                                  </m:ctrlPr>
                                </m:dPr>
                                <m:e>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cos</m:t>
                                  </m:r>
                                </m:fName>
                                <m:e>
                                  <m:r>
                                    <a:rPr lang="en-US" sz="1100" i="1">
                                      <a:latin typeface="Cambria Math" panose="02040503050406030204" pitchFamily="18" charset="0"/>
                                    </a:rPr>
                                    <m:t>𝑥</m:t>
                                  </m:r>
                                </m:e>
                              </m:func>
                              <m:r>
                                <a:rPr lang="en-US" sz="1100" i="1">
                                  <a:latin typeface="Cambria Math" panose="02040503050406030204" pitchFamily="18" charset="0"/>
                                </a:rPr>
                                <m:t>−</m:t>
                              </m:r>
                              <m:f>
                                <m:fPr>
                                  <m:ctrlPr>
                                    <a:rPr lang="en-ID" sz="1100" i="1">
                                      <a:latin typeface="Cambria Math" panose="02040503050406030204" pitchFamily="18" charset="0"/>
                                    </a:rPr>
                                  </m:ctrlPr>
                                </m:fPr>
                                <m:num>
                                  <m:r>
                                    <a:rPr lang="en-US" sz="1100" i="1">
                                      <a:latin typeface="Cambria Math" panose="02040503050406030204" pitchFamily="18" charset="0"/>
                                    </a:rPr>
                                    <m:t>1</m:t>
                                  </m:r>
                                </m:num>
                                <m:den>
                                  <m:r>
                                    <a:rPr lang="en-US" sz="1100" i="1">
                                      <a:latin typeface="Cambria Math" panose="02040503050406030204" pitchFamily="18" charset="0"/>
                                    </a:rPr>
                                    <m:t>8</m:t>
                                  </m:r>
                                </m:den>
                              </m:f>
                              <m:d>
                                <m:dPr>
                                  <m:ctrlPr>
                                    <a:rPr lang="en-ID" sz="1100" i="1">
                                      <a:latin typeface="Cambria Math" panose="02040503050406030204" pitchFamily="18" charset="0"/>
                                    </a:rPr>
                                  </m:ctrlPr>
                                </m:dPr>
                                <m:e>
                                  <m:r>
                                    <a:rPr lang="en-US" sz="1100" i="1">
                                      <a:latin typeface="Cambria Math" panose="02040503050406030204" pitchFamily="18" charset="0"/>
                                    </a:rPr>
                                    <m:t>4</m:t>
                                  </m:r>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cos</m:t>
                                  </m:r>
                                </m:fName>
                                <m:e>
                                  <m:d>
                                    <m:dPr>
                                      <m:ctrlPr>
                                        <a:rPr lang="en-ID" sz="1100" i="1">
                                          <a:latin typeface="Cambria Math" panose="02040503050406030204" pitchFamily="18" charset="0"/>
                                        </a:rPr>
                                      </m:ctrlPr>
                                    </m:dPr>
                                    <m:e>
                                      <m:r>
                                        <a:rPr lang="en-US" sz="1100" i="1">
                                          <a:latin typeface="Cambria Math" panose="02040503050406030204" pitchFamily="18" charset="0"/>
                                        </a:rPr>
                                        <m:t>2</m:t>
                                      </m:r>
                                      <m:r>
                                        <a:rPr lang="en-US" sz="1100" i="1">
                                          <a:latin typeface="Cambria Math" panose="02040503050406030204" pitchFamily="18" charset="0"/>
                                        </a:rPr>
                                        <m:t>𝑥</m:t>
                                      </m:r>
                                    </m:e>
                                  </m:d>
                                  <m:r>
                                    <a:rPr lang="en-US" sz="1100" i="1">
                                      <a:latin typeface="Cambria Math" panose="02040503050406030204" pitchFamily="18" charset="0"/>
                                    </a:rPr>
                                    <m:t>+</m:t>
                                  </m:r>
                                  <m:f>
                                    <m:fPr>
                                      <m:ctrlPr>
                                        <a:rPr lang="en-ID" sz="1100" i="1">
                                          <a:latin typeface="Cambria Math" panose="02040503050406030204" pitchFamily="18" charset="0"/>
                                        </a:rPr>
                                      </m:ctrlPr>
                                    </m:fPr>
                                    <m:num>
                                      <m:r>
                                        <a:rPr lang="en-US" sz="1100" i="1">
                                          <a:latin typeface="Cambria Math" panose="02040503050406030204" pitchFamily="18" charset="0"/>
                                        </a:rPr>
                                        <m:t>8</m:t>
                                      </m:r>
                                    </m:num>
                                    <m:den>
                                      <m:r>
                                        <a:rPr lang="en-US" sz="1100" i="1">
                                          <a:latin typeface="Cambria Math" panose="02040503050406030204" pitchFamily="18" charset="0"/>
                                        </a:rPr>
                                        <m:t>729</m:t>
                                      </m:r>
                                    </m:den>
                                  </m:f>
                                  <m:d>
                                    <m:dPr>
                                      <m:ctrlPr>
                                        <a:rPr lang="en-ID" sz="1100" i="1">
                                          <a:latin typeface="Cambria Math" panose="02040503050406030204" pitchFamily="18" charset="0"/>
                                        </a:rPr>
                                      </m:ctrlPr>
                                    </m:dPr>
                                    <m:e>
                                      <m:r>
                                        <a:rPr lang="en-US" sz="1100" i="1">
                                          <a:latin typeface="Cambria Math" panose="02040503050406030204" pitchFamily="18" charset="0"/>
                                        </a:rPr>
                                        <m:t>9</m:t>
                                      </m:r>
                                      <m:sSup>
                                        <m:sSupPr>
                                          <m:ctrlPr>
                                            <a:rPr lang="en-ID" sz="1100" i="1">
                                              <a:latin typeface="Cambria Math" panose="02040503050406030204" pitchFamily="18" charset="0"/>
                                            </a:rPr>
                                          </m:ctrlPr>
                                        </m:sSupPr>
                                        <m:e>
                                          <m:r>
                                            <a:rPr lang="en-US" sz="1100" i="1">
                                              <a:latin typeface="Cambria Math" panose="02040503050406030204" pitchFamily="18" charset="0"/>
                                            </a:rPr>
                                            <m:t>𝜋</m:t>
                                          </m:r>
                                        </m:e>
                                        <m:sup>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rPr>
                                        <m:t>6</m:t>
                                      </m:r>
                                    </m:e>
                                  </m:d>
                                  <m:func>
                                    <m:funcPr>
                                      <m:ctrlPr>
                                        <a:rPr lang="en-ID" sz="1100" i="1">
                                          <a:latin typeface="Cambria Math" panose="02040503050406030204" pitchFamily="18" charset="0"/>
                                        </a:rPr>
                                      </m:ctrlPr>
                                    </m:funcPr>
                                    <m:fName>
                                      <m:r>
                                        <m:rPr>
                                          <m:sty m:val="p"/>
                                        </m:rPr>
                                        <a:rPr lang="en-US" sz="1100">
                                          <a:latin typeface="Cambria Math" panose="02040503050406030204" pitchFamily="18" charset="0"/>
                                        </a:rPr>
                                        <m:t>cos</m:t>
                                      </m:r>
                                    </m:fName>
                                    <m:e>
                                      <m:d>
                                        <m:dPr>
                                          <m:ctrlPr>
                                            <a:rPr lang="en-ID" sz="1100" i="1">
                                              <a:latin typeface="Cambria Math" panose="02040503050406030204" pitchFamily="18" charset="0"/>
                                            </a:rPr>
                                          </m:ctrlPr>
                                        </m:dPr>
                                        <m:e>
                                          <m:r>
                                            <a:rPr lang="en-US" sz="1100" i="1">
                                              <a:latin typeface="Cambria Math" panose="02040503050406030204" pitchFamily="18" charset="0"/>
                                            </a:rPr>
                                            <m:t>3</m:t>
                                          </m:r>
                                          <m:r>
                                            <a:rPr lang="en-US" sz="1100" i="1">
                                              <a:latin typeface="Cambria Math" panose="02040503050406030204" pitchFamily="18" charset="0"/>
                                            </a:rPr>
                                            <m:t>𝑥</m:t>
                                          </m:r>
                                        </m:e>
                                      </m:d>
                                      <m:r>
                                        <a:rPr lang="en-US" sz="1100" i="1">
                                          <a:latin typeface="Cambria Math" panose="02040503050406030204" pitchFamily="18" charset="0"/>
                                        </a:rPr>
                                        <m:t>+... </m:t>
                                      </m:r>
                                    </m:e>
                                  </m:func>
                                </m:e>
                              </m:func>
                            </m:e>
                          </m:d>
                        </m:e>
                        <m:sub>
                          <m:r>
                            <a:rPr lang="en-US" sz="1100" i="1">
                              <a:latin typeface="Cambria Math" panose="02040503050406030204" pitchFamily="18" charset="0"/>
                            </a:rPr>
                            <m:t>−</m:t>
                          </m:r>
                          <m:r>
                            <a:rPr lang="en-US" sz="1100" i="1">
                              <a:latin typeface="Cambria Math" panose="02040503050406030204" pitchFamily="18" charset="0"/>
                            </a:rPr>
                            <m:t>𝜋</m:t>
                          </m:r>
                        </m:sub>
                        <m:sup>
                          <m:r>
                            <a:rPr lang="en-US" sz="1100" i="1">
                              <a:latin typeface="Cambria Math" panose="02040503050406030204" pitchFamily="18" charset="0"/>
                            </a:rPr>
                            <m:t>𝜋</m:t>
                          </m:r>
                        </m:sup>
                      </m:sSubSup>
                    </m:oMath>
                  </m:oMathPara>
                </a14:m>
                <a:endParaRPr lang="en-GB" sz="1200"/>
              </a:p>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i="1" smtClean="0">
                          <a:latin typeface="Cambria Math" panose="02040503050406030204" pitchFamily="18" charset="0"/>
                        </a:rPr>
                        <m:t>2</m:t>
                      </m:r>
                      <m:r>
                        <a:rPr lang="en-GB" sz="1400" b="0" i="1" smtClean="0">
                          <a:latin typeface="Cambria Math" panose="02040503050406030204" pitchFamily="18" charset="0"/>
                        </a:rPr>
                        <m:t>𝐵</m:t>
                      </m:r>
                      <m:r>
                        <a:rPr lang="en-US" sz="1400" i="1">
                          <a:latin typeface="Cambria Math" panose="02040503050406030204" pitchFamily="18" charset="0"/>
                        </a:rPr>
                        <m:t>𝜋</m:t>
                      </m:r>
                    </m:oMath>
                  </m:oMathPara>
                </a14:m>
                <a:endParaRPr lang="en-GB" sz="1400"/>
              </a:p>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B</m:t>
                      </m:r>
                      <m:r>
                        <a:rPr lang="en-GB" sz="1400" b="0" i="1" smtClean="0">
                          <a:latin typeface="Cambria Math" panose="02040503050406030204" pitchFamily="18" charset="0"/>
                        </a:rPr>
                        <m:t>=</m:t>
                      </m:r>
                      <m:r>
                        <a:rPr lang="en-GB" sz="1400" b="0" i="1" smtClean="0">
                          <a:latin typeface="Cambria Math" panose="02040503050406030204" pitchFamily="18" charset="0"/>
                        </a:rPr>
                        <m:t>0</m:t>
                      </m:r>
                    </m:oMath>
                  </m:oMathPara>
                </a14:m>
                <a:endParaRPr lang="en-GB" sz="1600"/>
              </a:p>
              <a:p>
                <a:pPr algn="l"/>
                <a:r>
                  <a:rPr lang="en-GB" sz="1600"/>
                  <a:t>Nilai B di </a:t>
                </a:r>
                <a:r>
                  <a:rPr lang="en-GB" sz="1600" err="1"/>
                  <a:t>substitusi</a:t>
                </a:r>
                <a:r>
                  <a:rPr lang="en-GB" sz="1600"/>
                  <a:t> </a:t>
                </a:r>
                <a:r>
                  <a:rPr lang="en-GB" sz="1600" err="1"/>
                  <a:t>ke</a:t>
                </a:r>
                <a:r>
                  <a:rPr lang="en-GB" sz="1600"/>
                  <a:t> </a:t>
                </a:r>
                <a:r>
                  <a:rPr lang="en-GB" sz="1600" err="1"/>
                  <a:t>persamaan</a:t>
                </a:r>
                <a:r>
                  <a:rPr lang="en-GB" sz="1600"/>
                  <a:t> (1.2)</a:t>
                </a:r>
              </a:p>
              <a:p>
                <a:pPr/>
                <a14:m>
                  <m:oMathPara xmlns:m="http://schemas.openxmlformats.org/officeDocument/2006/math">
                    <m:oMathParaPr>
                      <m:jc m:val="centerGroup"/>
                    </m:oMathParaPr>
                    <m:oMath xmlns:m="http://schemas.openxmlformats.org/officeDocument/2006/math">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𝑥</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num>
                        <m:den>
                          <m:r>
                            <a:rPr lang="en-US" sz="1400" i="1">
                              <a:latin typeface="Cambria Math" panose="02040503050406030204" pitchFamily="18" charset="0"/>
                              <a:ea typeface="DengXian" panose="02010600030101010101" pitchFamily="2" charset="-122"/>
                              <a:cs typeface="Times New Roman" panose="02020603050405020304" pitchFamily="18" charset="0"/>
                            </a:rPr>
                            <m:t>5</m:t>
                          </m:r>
                        </m:den>
                      </m:f>
                      <m:r>
                        <m:rPr>
                          <m:nor/>
                        </m:rPr>
                        <a:rPr lang="en-ID" sz="1400">
                          <a:latin typeface="Cambria Math" panose="02040503050406030204" pitchFamily="18" charset="0"/>
                          <a:ea typeface="Cambria Math" panose="02040503050406030204" pitchFamily="18" charset="0"/>
                        </a:rPr>
                        <m:t>≈</m:t>
                      </m:r>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𝜋</m:t>
                              </m:r>
                            </m:e>
                            <m:sup>
                              <m:r>
                                <a:rPr lang="en-US" sz="1400" i="1">
                                  <a:latin typeface="Cambria Math" panose="02040503050406030204" pitchFamily="18" charset="0"/>
                                  <a:ea typeface="DengXian" panose="02010600030101010101" pitchFamily="2" charset="-122"/>
                                  <a:cs typeface="Times New Roman" panose="02020603050405020304" pitchFamily="18" charset="0"/>
                                </a:rPr>
                                <m:t>4</m:t>
                              </m:r>
                            </m:sup>
                          </m:sSup>
                          <m:r>
                            <a:rPr lang="en-US" sz="1400" i="1">
                              <a:latin typeface="Cambria Math" panose="02040503050406030204" pitchFamily="18" charset="0"/>
                              <a:ea typeface="DengXian" panose="02010600030101010101" pitchFamily="2" charset="-122"/>
                              <a:cs typeface="Times New Roman" panose="02020603050405020304" pitchFamily="18" charset="0"/>
                            </a:rPr>
                            <m:t>𝑥</m:t>
                          </m:r>
                        </m:num>
                        <m:den>
                          <m:r>
                            <a:rPr lang="en-US" sz="1400" i="1">
                              <a:latin typeface="Cambria Math" panose="02040503050406030204" pitchFamily="18" charset="0"/>
                              <a:ea typeface="DengXian" panose="02010600030101010101" pitchFamily="2" charset="-122"/>
                              <a:cs typeface="Times New Roman" panose="02020603050405020304" pitchFamily="18" charset="0"/>
                            </a:rPr>
                            <m:t>5</m:t>
                          </m:r>
                        </m:den>
                      </m:f>
                      <m:r>
                        <a:rPr lang="en-US" sz="1400" i="1">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ctrlPr>
                            <a:rPr lang="en-ID" sz="1400" i="1">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a:latin typeface="Cambria Math" panose="02040503050406030204" pitchFamily="18" charset="0"/>
                              <a:ea typeface="DengXian" panose="02010600030101010101" pitchFamily="2" charset="-122"/>
                              <a:cs typeface="Times New Roman" panose="02020603050405020304" pitchFamily="18" charset="0"/>
                            </a:rPr>
                            <m:t>𝑛</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sub>
                        <m:sup>
                          <m:r>
                            <a:rPr lang="en-US" sz="1400" i="1">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8</m:t>
                              </m:r>
                            </m:num>
                            <m:den>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𝑛</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den>
                          </m:f>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e>
                              </m:d>
                            </m:e>
                            <m:sup>
                              <m:r>
                                <a:rPr lang="en-US" sz="1400" i="1">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400" i="1">
                                  <a:latin typeface="Cambria Math" panose="02040503050406030204" pitchFamily="18" charset="0"/>
                                  <a:ea typeface="DengXian" panose="02010600030101010101" pitchFamily="2" charset="-122"/>
                                  <a:cs typeface="Times New Roman" panose="02020603050405020304" pitchFamily="18" charset="0"/>
                                </a:rPr>
                              </m:ctrlPr>
                            </m:funcPr>
                            <m:fName>
                              <m:r>
                                <a:rPr lang="en-US" sz="1400">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π</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n</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a:latin typeface="Cambria Math" panose="02040503050406030204" pitchFamily="18" charset="0"/>
                                  <a:ea typeface="DengXian" panose="02010600030101010101" pitchFamily="2" charset="-122"/>
                                  <a:cs typeface="Times New Roman" panose="02020603050405020304" pitchFamily="18" charset="0"/>
                                </a:rPr>
                                <m:t>6</m:t>
                              </m:r>
                              <m:r>
                                <a:rPr lang="en-US" sz="1400">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𝑛𝑥</m:t>
                                  </m:r>
                                </m:e>
                              </m:d>
                            </m:e>
                          </m:func>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GB" sz="1400" b="0" i="1" smtClean="0">
                              <a:latin typeface="Cambria Math" panose="02040503050406030204" pitchFamily="18" charset="0"/>
                              <a:ea typeface="DengXian" panose="02010600030101010101" pitchFamily="2" charset="-122"/>
                              <a:cs typeface="Times New Roman" panose="02020603050405020304" pitchFamily="18" charset="0"/>
                            </a:rPr>
                            <m:t>0</m:t>
                          </m:r>
                        </m:e>
                      </m:nary>
                    </m:oMath>
                  </m:oMathPara>
                </a14:m>
                <a:endParaRPr lang="en-GB" sz="1600"/>
              </a:p>
              <a:p>
                <a:pPr/>
                <a14:m>
                  <m:oMathPara xmlns:m="http://schemas.openxmlformats.org/officeDocument/2006/math">
                    <m:oMathParaPr>
                      <m:jc m:val="centerGroup"/>
                    </m:oMathParaPr>
                    <m:oMath xmlns:m="http://schemas.openxmlformats.org/officeDocument/2006/math">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𝑥</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r>
                        <m:rPr>
                          <m:nor/>
                        </m:rPr>
                        <a:rPr lang="en-ID" sz="1400">
                          <a:latin typeface="Cambria Math" panose="02040503050406030204" pitchFamily="18" charset="0"/>
                          <a:ea typeface="Cambria Math" panose="02040503050406030204" pitchFamily="18" charset="0"/>
                        </a:rPr>
                        <m:t>≈</m:t>
                      </m:r>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GB" sz="1400" b="0" i="1" smtClean="0">
                              <a:latin typeface="Cambria Math" panose="02040503050406030204" pitchFamily="18" charset="0"/>
                              <a:ea typeface="DengXian" panose="02010600030101010101" pitchFamily="2" charset="-122"/>
                              <a:cs typeface="Times New Roman" panose="02020603050405020304" pitchFamily="18" charset="0"/>
                            </a:rPr>
                            <m:t> </m:t>
                          </m:r>
                          <m:r>
                            <a:rPr lang="en-US" sz="1400" i="1">
                              <a:latin typeface="Cambria Math" panose="02040503050406030204" pitchFamily="18" charset="0"/>
                              <a:ea typeface="DengXian" panose="02010600030101010101" pitchFamily="2" charset="-122"/>
                              <a:cs typeface="Times New Roman" panose="02020603050405020304" pitchFamily="18" charset="0"/>
                            </a:rPr>
                            <m:t>𝜋</m:t>
                          </m:r>
                        </m:e>
                        <m:sup>
                          <m:r>
                            <a:rPr lang="en-US" sz="1400" i="1">
                              <a:latin typeface="Cambria Math" panose="02040503050406030204" pitchFamily="18" charset="0"/>
                              <a:ea typeface="DengXian" panose="02010600030101010101" pitchFamily="2" charset="-122"/>
                              <a:cs typeface="Times New Roman" panose="02020603050405020304" pitchFamily="18" charset="0"/>
                            </a:rPr>
                            <m:t>4</m:t>
                          </m:r>
                        </m:sup>
                      </m:sSup>
                      <m:r>
                        <a:rPr lang="en-US" sz="1400" i="1">
                          <a:latin typeface="Cambria Math" panose="02040503050406030204" pitchFamily="18" charset="0"/>
                          <a:ea typeface="DengXian" panose="02010600030101010101" pitchFamily="2" charset="-122"/>
                          <a:cs typeface="Times New Roman" panose="02020603050405020304" pitchFamily="18" charset="0"/>
                        </a:rPr>
                        <m:t>𝑥</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5</m:t>
                      </m:r>
                      <m:nary>
                        <m:naryPr>
                          <m:chr m:val="∑"/>
                          <m:limLoc m:val="undOvr"/>
                          <m:ctrlPr>
                            <a:rPr lang="en-ID" sz="1400" i="1">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a:latin typeface="Cambria Math" panose="02040503050406030204" pitchFamily="18" charset="0"/>
                              <a:ea typeface="DengXian" panose="02010600030101010101" pitchFamily="2" charset="-122"/>
                              <a:cs typeface="Times New Roman" panose="02020603050405020304" pitchFamily="18" charset="0"/>
                            </a:rPr>
                            <m:t>𝑛</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sub>
                        <m:sup>
                          <m:r>
                            <a:rPr lang="en-US" sz="1400" i="1">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8</m:t>
                              </m:r>
                            </m:num>
                            <m:den>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𝑛</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den>
                          </m:f>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e>
                              </m:d>
                            </m:e>
                            <m:sup>
                              <m:r>
                                <a:rPr lang="en-US" sz="1400" i="1">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400" i="1">
                                  <a:latin typeface="Cambria Math" panose="02040503050406030204" pitchFamily="18" charset="0"/>
                                  <a:ea typeface="DengXian" panose="02010600030101010101" pitchFamily="2" charset="-122"/>
                                  <a:cs typeface="Times New Roman" panose="02020603050405020304" pitchFamily="18" charset="0"/>
                                </a:rPr>
                              </m:ctrlPr>
                            </m:funcPr>
                            <m:fName>
                              <m:r>
                                <a:rPr lang="en-US" sz="1400">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π</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n</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a:latin typeface="Cambria Math" panose="02040503050406030204" pitchFamily="18" charset="0"/>
                                  <a:ea typeface="DengXian" panose="02010600030101010101" pitchFamily="2" charset="-122"/>
                                  <a:cs typeface="Times New Roman" panose="02020603050405020304" pitchFamily="18" charset="0"/>
                                </a:rPr>
                                <m:t>6</m:t>
                              </m:r>
                              <m:r>
                                <a:rPr lang="en-US" sz="1400">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𝑛𝑥</m:t>
                                  </m:r>
                                </m:e>
                              </m:d>
                            </m:e>
                          </m:func>
                        </m:e>
                      </m:nary>
                    </m:oMath>
                  </m:oMathPara>
                </a14:m>
                <a:endParaRPr lang="en-GB" sz="1600"/>
              </a:p>
              <a:p>
                <a:pPr algn="l"/>
                <a:r>
                  <a:rPr lang="en-GB" sz="1600" err="1"/>
                  <a:t>Substitusi</a:t>
                </a:r>
                <a:r>
                  <a:rPr lang="en-GB" sz="1600"/>
                  <a:t> </a:t>
                </a:r>
                <a:r>
                  <a:rPr lang="en-GB" sz="1600" err="1"/>
                  <a:t>bentuk</a:t>
                </a:r>
                <a:r>
                  <a:rPr lang="en-GB" sz="1600"/>
                  <a:t> </a:t>
                </a:r>
                <a14:m>
                  <m:oMath xmlns:m="http://schemas.openxmlformats.org/officeDocument/2006/math">
                    <m:r>
                      <a:rPr lang="en-US" sz="1600" i="1" smtClean="0">
                        <a:effectLst/>
                        <a:latin typeface="Cambria Math" panose="02040503050406030204" pitchFamily="18" charset="0"/>
                        <a:ea typeface="DengXian" panose="02010600030101010101" pitchFamily="2" charset="-122"/>
                        <a:cs typeface="Times New Roman" panose="02020603050405020304" pitchFamily="18" charset="0"/>
                      </a:rPr>
                      <m:t>𝑥</m:t>
                    </m:r>
                    <m:r>
                      <m:rPr>
                        <m:nor/>
                      </m:rPr>
                      <a:rPr lang="en-ID" sz="1600">
                        <a:latin typeface="Cambria Math" panose="02040503050406030204" pitchFamily="18" charset="0"/>
                        <a:ea typeface="Cambria Math" panose="02040503050406030204" pitchFamily="18" charset="0"/>
                      </a:rPr>
                      <m:t>≈</m:t>
                    </m:r>
                    <m:nary>
                      <m:naryPr>
                        <m:chr m:val="∑"/>
                        <m:limLoc m:val="undOv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DengXian" panose="02010600030101010101" pitchFamily="2" charset="-122"/>
                                <a:cs typeface="Times New Roman" panose="02020603050405020304" pitchFamily="18" charset="0"/>
                              </a:rPr>
                              <m:t>2</m:t>
                            </m:r>
                          </m:num>
                          <m:den>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den>
                        </m:f>
                        <m:sSup>
                          <m:sSup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e>
                            </m:d>
                          </m:e>
                          <m:sup>
                            <m:r>
                              <a:rPr lang="en-US" sz="16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1</m:t>
                            </m:r>
                          </m:sup>
                        </m:sSup>
                      </m:e>
                    </m:nary>
                    <m:func>
                      <m:func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𝑛𝑥</m:t>
                            </m:r>
                          </m:e>
                        </m:d>
                      </m:e>
                    </m:func>
                  </m:oMath>
                </a14:m>
                <a:r>
                  <a:rPr lang="en-GB" sz="1600"/>
                  <a:t> </a:t>
                </a:r>
                <a:r>
                  <a:rPr lang="en-GB" sz="1600" err="1"/>
                  <a:t>ke</a:t>
                </a:r>
                <a:r>
                  <a:rPr lang="en-GB" sz="1600"/>
                  <a:t> </a:t>
                </a:r>
                <a:r>
                  <a:rPr lang="en-GB" sz="1600" err="1"/>
                  <a:t>persamaan</a:t>
                </a:r>
                <a:r>
                  <a:rPr lang="en-GB" sz="1600"/>
                  <a:t> (1.3)</a:t>
                </a:r>
              </a:p>
              <a:p>
                <a14:m>
                  <m:oMath xmlns:m="http://schemas.openxmlformats.org/officeDocument/2006/math">
                    <m:sSup>
                      <m:sSupPr>
                        <m:ctrlPr>
                          <a:rPr lang="en-ID" sz="14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𝑥</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r>
                      <m:rPr>
                        <m:nor/>
                      </m:rPr>
                      <a:rPr lang="en-ID" sz="140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 </m:t>
                    </m:r>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𝜋</m:t>
                        </m:r>
                      </m:e>
                      <m:sup>
                        <m:r>
                          <a:rPr lang="en-US" sz="1400" i="1">
                            <a:latin typeface="Cambria Math" panose="02040503050406030204" pitchFamily="18" charset="0"/>
                            <a:ea typeface="DengXian" panose="02010600030101010101" pitchFamily="2" charset="-122"/>
                            <a:cs typeface="Times New Roman" panose="02020603050405020304" pitchFamily="18" charset="0"/>
                          </a:rPr>
                          <m:t>4</m:t>
                        </m:r>
                      </m:sup>
                    </m:sSup>
                    <m:nary>
                      <m:naryPr>
                        <m:chr m:val="∑"/>
                        <m:limLoc m:val="undOvr"/>
                        <m:ctrlPr>
                          <a:rPr lang="en-ID" sz="1400" i="1">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a:latin typeface="Cambria Math" panose="02040503050406030204" pitchFamily="18" charset="0"/>
                            <a:ea typeface="DengXian" panose="02010600030101010101" pitchFamily="2" charset="-122"/>
                            <a:cs typeface="Times New Roman" panose="02020603050405020304" pitchFamily="18" charset="0"/>
                          </a:rPr>
                          <m:t>𝑛</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sub>
                      <m:sup>
                        <m:r>
                          <a:rPr lang="en-US" sz="1400" i="1">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2</m:t>
                            </m:r>
                          </m:num>
                          <m:den>
                            <m:r>
                              <a:rPr lang="en-US" sz="1400" i="1">
                                <a:latin typeface="Cambria Math" panose="02040503050406030204" pitchFamily="18" charset="0"/>
                                <a:ea typeface="DengXian" panose="02010600030101010101" pitchFamily="2" charset="-122"/>
                                <a:cs typeface="Times New Roman" panose="02020603050405020304" pitchFamily="18" charset="0"/>
                              </a:rPr>
                              <m:t>𝑛</m:t>
                            </m:r>
                          </m:den>
                        </m:f>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e>
                            </m:d>
                          </m:e>
                          <m:sup>
                            <m:r>
                              <a:rPr lang="en-US" sz="1400" i="1">
                                <a:latin typeface="Cambria Math" panose="02040503050406030204" pitchFamily="18" charset="0"/>
                                <a:ea typeface="DengXian" panose="02010600030101010101" pitchFamily="2" charset="-122"/>
                                <a:cs typeface="Times New Roman" panose="02020603050405020304" pitchFamily="18" charset="0"/>
                              </a:rPr>
                              <m:t>𝑛</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sup>
                        </m:sSup>
                      </m:e>
                    </m:nary>
                    <m:func>
                      <m:funcPr>
                        <m:ctrlPr>
                          <a:rPr lang="en-ID" sz="1400" i="1">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𝑛𝑥</m:t>
                            </m:r>
                          </m:e>
                        </m:d>
                      </m:e>
                    </m:func>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5</m:t>
                    </m:r>
                    <m:nary>
                      <m:naryPr>
                        <m:chr m:val="∑"/>
                        <m:limLoc m:val="undOvr"/>
                        <m:ctrlPr>
                          <a:rPr lang="en-ID" sz="1400" i="1">
                            <a:latin typeface="Cambria Math" panose="02040503050406030204" pitchFamily="18" charset="0"/>
                            <a:ea typeface="DengXian" panose="02010600030101010101" pitchFamily="2" charset="-122"/>
                            <a:cs typeface="Times New Roman" panose="02020603050405020304" pitchFamily="18" charset="0"/>
                          </a:rPr>
                        </m:ctrlPr>
                      </m:naryPr>
                      <m:sub>
                        <m:r>
                          <a:rPr lang="en-US" sz="1400" i="1">
                            <a:latin typeface="Cambria Math" panose="02040503050406030204" pitchFamily="18" charset="0"/>
                            <a:ea typeface="DengXian" panose="02010600030101010101" pitchFamily="2" charset="-122"/>
                            <a:cs typeface="Times New Roman" panose="02020603050405020304" pitchFamily="18" charset="0"/>
                          </a:rPr>
                          <m:t>𝑛</m:t>
                        </m:r>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sub>
                      <m:sup>
                        <m:r>
                          <a:rPr lang="en-US" sz="1400" i="1">
                            <a:latin typeface="Cambria Math" panose="02040503050406030204" pitchFamily="18" charset="0"/>
                            <a:ea typeface="DengXian" panose="02010600030101010101" pitchFamily="2" charset="-122"/>
                            <a:cs typeface="Times New Roman" panose="02020603050405020304" pitchFamily="18" charset="0"/>
                          </a:rPr>
                          <m:t>∞</m:t>
                        </m:r>
                      </m:sup>
                      <m:e>
                        <m:f>
                          <m:fPr>
                            <m:ctrlPr>
                              <a:rPr lang="en-ID" sz="1400" i="1">
                                <a:latin typeface="Cambria Math" panose="02040503050406030204" pitchFamily="18" charset="0"/>
                                <a:ea typeface="DengXian" panose="02010600030101010101" pitchFamily="2" charset="-122"/>
                                <a:cs typeface="Times New Roman" panose="02020603050405020304" pitchFamily="18" charset="0"/>
                              </a:rPr>
                            </m:ctrlPr>
                          </m:fPr>
                          <m:num>
                            <m:r>
                              <a:rPr lang="en-US" sz="1400" i="1">
                                <a:latin typeface="Cambria Math" panose="02040503050406030204" pitchFamily="18" charset="0"/>
                                <a:ea typeface="DengXian" panose="02010600030101010101" pitchFamily="2" charset="-122"/>
                                <a:cs typeface="Times New Roman" panose="02020603050405020304" pitchFamily="18" charset="0"/>
                              </a:rPr>
                              <m:t>8</m:t>
                            </m:r>
                          </m:num>
                          <m:den>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𝑛</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den>
                        </m:f>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i="1">
                                    <a:latin typeface="Cambria Math" panose="02040503050406030204" pitchFamily="18" charset="0"/>
                                    <a:ea typeface="DengXian" panose="02010600030101010101" pitchFamily="2" charset="-122"/>
                                    <a:cs typeface="Times New Roman" panose="02020603050405020304" pitchFamily="18" charset="0"/>
                                  </a:rPr>
                                  <m:t>1</m:t>
                                </m:r>
                              </m:e>
                            </m:d>
                          </m:e>
                          <m:sup>
                            <m:r>
                              <a:rPr lang="en-US" sz="1400" i="1">
                                <a:latin typeface="Cambria Math" panose="02040503050406030204" pitchFamily="18" charset="0"/>
                                <a:ea typeface="DengXian" panose="02010600030101010101" pitchFamily="2" charset="-122"/>
                                <a:cs typeface="Times New Roman" panose="02020603050405020304" pitchFamily="18" charset="0"/>
                              </a:rPr>
                              <m:t>𝑛</m:t>
                            </m:r>
                          </m:sup>
                        </m:sSup>
                        <m:func>
                          <m:funcPr>
                            <m:ctrlPr>
                              <a:rPr lang="en-ID" sz="1400" i="1">
                                <a:latin typeface="Cambria Math" panose="02040503050406030204" pitchFamily="18" charset="0"/>
                                <a:ea typeface="DengXian" panose="02010600030101010101" pitchFamily="2" charset="-122"/>
                                <a:cs typeface="Times New Roman" panose="02020603050405020304" pitchFamily="18" charset="0"/>
                              </a:rPr>
                            </m:ctrlPr>
                          </m:funcPr>
                          <m:fName>
                            <m:r>
                              <a:rPr lang="en-US" sz="1400">
                                <a:latin typeface="Cambria Math" panose="02040503050406030204" pitchFamily="18" charset="0"/>
                                <a:ea typeface="DengXian" panose="02010600030101010101" pitchFamily="2" charset="-122"/>
                                <a:cs typeface="Times New Roman" panose="02020603050405020304" pitchFamily="18" charset="0"/>
                              </a:rPr>
                              <m:t>(</m:t>
                            </m:r>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π</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ID" sz="1400" i="1">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n</m:t>
                                </m:r>
                              </m:e>
                              <m:sup>
                                <m:r>
                                  <a:rPr lang="en-US" sz="1400">
                                    <a:latin typeface="Cambria Math" panose="02040503050406030204" pitchFamily="18" charset="0"/>
                                    <a:ea typeface="DengXian" panose="02010600030101010101" pitchFamily="2" charset="-122"/>
                                    <a:cs typeface="Times New Roman" panose="02020603050405020304" pitchFamily="18" charset="0"/>
                                  </a:rPr>
                                  <m:t>2</m:t>
                                </m:r>
                              </m:sup>
                            </m:sSup>
                            <m:r>
                              <a:rPr lang="en-US" sz="1400" i="1">
                                <a:latin typeface="Cambria Math" panose="02040503050406030204" pitchFamily="18" charset="0"/>
                                <a:ea typeface="DengXian" panose="02010600030101010101" pitchFamily="2" charset="-122"/>
                                <a:cs typeface="Times New Roman" panose="02020603050405020304" pitchFamily="18" charset="0"/>
                              </a:rPr>
                              <m:t>−</m:t>
                            </m:r>
                            <m:r>
                              <a:rPr lang="en-US" sz="1400">
                                <a:latin typeface="Cambria Math" panose="02040503050406030204" pitchFamily="18" charset="0"/>
                                <a:ea typeface="DengXian" panose="02010600030101010101" pitchFamily="2" charset="-122"/>
                                <a:cs typeface="Times New Roman" panose="02020603050405020304" pitchFamily="18" charset="0"/>
                              </a:rPr>
                              <m:t>6</m:t>
                            </m:r>
                            <m:r>
                              <a:rPr lang="en-US" sz="1400">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latin typeface="Cambria Math" panose="02040503050406030204" pitchFamily="18" charset="0"/>
                                <a:ea typeface="DengXian" panose="02010600030101010101" pitchFamily="2" charset="-122"/>
                                <a:cs typeface="Times New Roman" panose="02020603050405020304" pitchFamily="18" charset="0"/>
                              </a:rPr>
                              <m:t>sin</m:t>
                            </m:r>
                          </m:fName>
                          <m:e>
                            <m:d>
                              <m:dPr>
                                <m:ctrlPr>
                                  <a:rPr lang="en-ID" sz="1400" i="1">
                                    <a:latin typeface="Cambria Math" panose="02040503050406030204" pitchFamily="18" charset="0"/>
                                    <a:ea typeface="DengXian" panose="02010600030101010101" pitchFamily="2" charset="-122"/>
                                    <a:cs typeface="Times New Roman" panose="02020603050405020304" pitchFamily="18" charset="0"/>
                                  </a:rPr>
                                </m:ctrlPr>
                              </m:dPr>
                              <m:e>
                                <m:r>
                                  <a:rPr lang="en-US" sz="1400" i="1">
                                    <a:latin typeface="Cambria Math" panose="02040503050406030204" pitchFamily="18" charset="0"/>
                                    <a:ea typeface="DengXian" panose="02010600030101010101" pitchFamily="2" charset="-122"/>
                                    <a:cs typeface="Times New Roman" panose="02020603050405020304" pitchFamily="18" charset="0"/>
                                  </a:rPr>
                                  <m:t>𝑛𝑥</m:t>
                                </m:r>
                              </m:e>
                            </m:d>
                          </m:e>
                        </m:func>
                      </m:e>
                    </m:nary>
                  </m:oMath>
                </a14:m>
                <a:r>
                  <a:rPr lang="en-GB" sz="1600"/>
                  <a:t> </a:t>
                </a:r>
              </a:p>
              <a:p>
                <a:endParaRPr lang="en-GB" sz="1600"/>
              </a:p>
              <a:p>
                <a:pPr/>
                <a14:m>
                  <m:oMathPara xmlns:m="http://schemas.openxmlformats.org/officeDocument/2006/math">
                    <m:oMathParaPr>
                      <m:jc m:val="centerGroup"/>
                    </m:oMathParaPr>
                    <m:oMath xmlns:m="http://schemas.openxmlformats.org/officeDocument/2006/math">
                      <m:sSup>
                        <m:sSupPr>
                          <m:ctrlPr>
                            <a:rPr lang="en-ID" sz="1400" i="1" smtClean="0">
                              <a:latin typeface="Cambria Math" panose="02040503050406030204" pitchFamily="18" charset="0"/>
                              <a:ea typeface="DengXian" panose="02010600030101010101" pitchFamily="2" charset="-122"/>
                              <a:cs typeface="Times New Roman" panose="02020603050405020304" pitchFamily="18" charset="0"/>
                            </a:rPr>
                          </m:ctrlPr>
                        </m:sSupPr>
                        <m:e>
                          <m:r>
                            <a:rPr lang="en-US" sz="1400" i="1">
                              <a:latin typeface="Cambria Math" panose="02040503050406030204" pitchFamily="18" charset="0"/>
                              <a:ea typeface="DengXian" panose="02010600030101010101" pitchFamily="2" charset="-122"/>
                              <a:cs typeface="Times New Roman" panose="02020603050405020304" pitchFamily="18" charset="0"/>
                            </a:rPr>
                            <m:t>𝑥</m:t>
                          </m:r>
                        </m:e>
                        <m:sup>
                          <m:r>
                            <a:rPr lang="en-US" sz="1400" i="1">
                              <a:latin typeface="Cambria Math" panose="02040503050406030204" pitchFamily="18" charset="0"/>
                              <a:ea typeface="DengXian" panose="02010600030101010101" pitchFamily="2" charset="-122"/>
                              <a:cs typeface="Times New Roman" panose="02020603050405020304" pitchFamily="18" charset="0"/>
                            </a:rPr>
                            <m:t>5</m:t>
                          </m:r>
                        </m:sup>
                      </m:sSup>
                      <m:r>
                        <m:rPr>
                          <m:nor/>
                        </m:rPr>
                        <a:rPr lang="en-ID" sz="1400">
                          <a:latin typeface="Cambria Math" panose="02040503050406030204" pitchFamily="18" charset="0"/>
                          <a:ea typeface="Cambria Math" panose="02040503050406030204" pitchFamily="18" charset="0"/>
                        </a:rPr>
                        <m:t>≈</m:t>
                      </m:r>
                      <m:nary>
                        <m:naryPr>
                          <m:chr m:val="∑"/>
                          <m:limLoc m:val="undOvr"/>
                          <m:ctrlPr>
                            <a:rPr lang="en-ID" sz="1400" i="1">
                              <a:latin typeface="Cambria Math" panose="02040503050406030204" pitchFamily="18" charset="0"/>
                            </a:rPr>
                          </m:ctrlPr>
                        </m:naryPr>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1</m:t>
                          </m:r>
                        </m:sub>
                        <m:sup>
                          <m:r>
                            <a:rPr lang="en-US" sz="1400" i="1">
                              <a:latin typeface="Cambria Math" panose="02040503050406030204" pitchFamily="18" charset="0"/>
                            </a:rPr>
                            <m:t>∞</m:t>
                          </m:r>
                        </m:sup>
                        <m:e>
                          <m:sSup>
                            <m:sSupPr>
                              <m:ctrlPr>
                                <a:rPr lang="en-ID" sz="1400" i="1">
                                  <a:latin typeface="Cambria Math" panose="02040503050406030204" pitchFamily="18" charset="0"/>
                                </a:rPr>
                              </m:ctrlPr>
                            </m:sSupPr>
                            <m:e>
                              <m:d>
                                <m:dPr>
                                  <m:ctrlPr>
                                    <a:rPr lang="en-ID"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1</m:t>
                                  </m:r>
                                </m:e>
                              </m:d>
                            </m:e>
                            <m:sup>
                              <m:r>
                                <a:rPr lang="en-US" sz="1400" i="1">
                                  <a:latin typeface="Cambria Math" panose="02040503050406030204" pitchFamily="18" charset="0"/>
                                </a:rPr>
                                <m:t>𝑛</m:t>
                              </m:r>
                            </m:sup>
                          </m:sSup>
                          <m:d>
                            <m:dPr>
                              <m:ctrlPr>
                                <a:rPr lang="en-ID" sz="1400" i="1">
                                  <a:latin typeface="Cambria Math" panose="02040503050406030204" pitchFamily="18" charset="0"/>
                                </a:rPr>
                              </m:ctrlPr>
                            </m:dPr>
                            <m:e>
                              <m:f>
                                <m:fPr>
                                  <m:ctrlPr>
                                    <a:rPr lang="en-ID" sz="1400" i="1">
                                      <a:latin typeface="Cambria Math" panose="02040503050406030204" pitchFamily="18" charset="0"/>
                                    </a:rPr>
                                  </m:ctrlPr>
                                </m:fPr>
                                <m:num>
                                  <m:r>
                                    <a:rPr lang="en-US" sz="1400" i="1">
                                      <a:latin typeface="Cambria Math" panose="02040503050406030204" pitchFamily="18" charset="0"/>
                                    </a:rPr>
                                    <m:t>40</m:t>
                                  </m:r>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2</m:t>
                                      </m:r>
                                    </m:sup>
                                  </m:sSup>
                                </m:num>
                                <m:den>
                                  <m:sSup>
                                    <m:sSupPr>
                                      <m:ctrlPr>
                                        <a:rPr lang="en-ID"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3</m:t>
                                      </m:r>
                                    </m:sup>
                                  </m:sSup>
                                </m:den>
                              </m:f>
                              <m:r>
                                <a:rPr lang="en-US" sz="1400" i="1">
                                  <a:latin typeface="Cambria Math" panose="02040503050406030204" pitchFamily="18" charset="0"/>
                                </a:rPr>
                                <m:t>−</m:t>
                              </m:r>
                              <m:f>
                                <m:fPr>
                                  <m:ctrlPr>
                                    <a:rPr lang="en-ID" sz="1400" i="1">
                                      <a:latin typeface="Cambria Math" panose="02040503050406030204" pitchFamily="18" charset="0"/>
                                    </a:rPr>
                                  </m:ctrlPr>
                                </m:fPr>
                                <m:num>
                                  <m:r>
                                    <a:rPr lang="en-US" sz="1400" i="1">
                                      <a:latin typeface="Cambria Math" panose="02040503050406030204" pitchFamily="18" charset="0"/>
                                    </a:rPr>
                                    <m:t>240</m:t>
                                  </m:r>
                                </m:num>
                                <m:den>
                                  <m:sSup>
                                    <m:sSupPr>
                                      <m:ctrlPr>
                                        <a:rPr lang="en-ID"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5</m:t>
                                      </m:r>
                                    </m:sup>
                                  </m:sSup>
                                </m:den>
                              </m:f>
                              <m:r>
                                <a:rPr lang="en-US" sz="1400" i="1">
                                  <a:latin typeface="Cambria Math" panose="02040503050406030204" pitchFamily="18" charset="0"/>
                                </a:rPr>
                                <m:t>−</m:t>
                              </m:r>
                              <m:f>
                                <m:fPr>
                                  <m:ctrlPr>
                                    <a:rPr lang="en-ID" sz="1400" i="1">
                                      <a:latin typeface="Cambria Math" panose="02040503050406030204" pitchFamily="18" charset="0"/>
                                    </a:rPr>
                                  </m:ctrlPr>
                                </m:fPr>
                                <m:num>
                                  <m:r>
                                    <a:rPr lang="en-US" sz="1400" i="1">
                                      <a:latin typeface="Cambria Math" panose="02040503050406030204" pitchFamily="18" charset="0"/>
                                    </a:rPr>
                                    <m:t>2</m:t>
                                  </m:r>
                                  <m:sSup>
                                    <m:sSupPr>
                                      <m:ctrlPr>
                                        <a:rPr lang="en-ID" sz="1400" i="1">
                                          <a:latin typeface="Cambria Math" panose="02040503050406030204" pitchFamily="18" charset="0"/>
                                        </a:rPr>
                                      </m:ctrlPr>
                                    </m:sSupPr>
                                    <m:e>
                                      <m:r>
                                        <a:rPr lang="en-US" sz="1400" i="1">
                                          <a:latin typeface="Cambria Math" panose="02040503050406030204" pitchFamily="18" charset="0"/>
                                        </a:rPr>
                                        <m:t>𝜋</m:t>
                                      </m:r>
                                    </m:e>
                                    <m:sup>
                                      <m:r>
                                        <a:rPr lang="en-US" sz="1400" i="1">
                                          <a:latin typeface="Cambria Math" panose="02040503050406030204" pitchFamily="18" charset="0"/>
                                        </a:rPr>
                                        <m:t>4</m:t>
                                      </m:r>
                                    </m:sup>
                                  </m:sSup>
                                </m:num>
                                <m:den>
                                  <m:r>
                                    <a:rPr lang="en-US" sz="1400" i="1">
                                      <a:latin typeface="Cambria Math" panose="02040503050406030204" pitchFamily="18" charset="0"/>
                                    </a:rPr>
                                    <m:t>𝑛</m:t>
                                  </m:r>
                                </m:den>
                              </m:f>
                            </m:e>
                          </m:d>
                          <m:func>
                            <m:funcPr>
                              <m:ctrlPr>
                                <a:rPr lang="en-ID" sz="1400" i="1">
                                  <a:latin typeface="Cambria Math" panose="02040503050406030204" pitchFamily="18" charset="0"/>
                                </a:rPr>
                              </m:ctrlPr>
                            </m:funcPr>
                            <m:fName>
                              <m:r>
                                <m:rPr>
                                  <m:sty m:val="p"/>
                                </m:rPr>
                                <a:rPr lang="en-US" sz="1400">
                                  <a:latin typeface="Cambria Math" panose="02040503050406030204" pitchFamily="18" charset="0"/>
                                </a:rPr>
                                <m:t>sin</m:t>
                              </m:r>
                            </m:fName>
                            <m:e>
                              <m:d>
                                <m:dPr>
                                  <m:ctrlPr>
                                    <a:rPr lang="en-ID" sz="1400" i="1">
                                      <a:latin typeface="Cambria Math" panose="02040503050406030204" pitchFamily="18" charset="0"/>
                                    </a:rPr>
                                  </m:ctrlPr>
                                </m:dPr>
                                <m:e>
                                  <m:r>
                                    <a:rPr lang="en-US" sz="1400" i="1">
                                      <a:latin typeface="Cambria Math" panose="02040503050406030204" pitchFamily="18" charset="0"/>
                                    </a:rPr>
                                    <m:t>𝑛𝑥</m:t>
                                  </m:r>
                                </m:e>
                              </m:d>
                            </m:e>
                          </m:func>
                        </m:e>
                      </m:nary>
                    </m:oMath>
                  </m:oMathPara>
                </a14:m>
                <a:endParaRPr lang="en-GB" sz="1400"/>
              </a:p>
            </p:txBody>
          </p:sp>
        </mc:Choice>
        <mc:Fallback>
          <p:sp>
            <p:nvSpPr>
              <p:cNvPr id="11" name="Text Placeholder 5">
                <a:extLst>
                  <a:ext uri="{FF2B5EF4-FFF2-40B4-BE49-F238E27FC236}">
                    <a16:creationId xmlns:a16="http://schemas.microsoft.com/office/drawing/2014/main" id="{48F37A8A-0327-4646-9549-237869B209B4}"/>
                  </a:ext>
                </a:extLst>
              </p:cNvPr>
              <p:cNvSpPr txBox="1">
                <a:spLocks noRot="1" noChangeAspect="1" noMove="1" noResize="1" noEditPoints="1" noAdjustHandles="1" noChangeArrowheads="1" noChangeShapeType="1" noTextEdit="1"/>
              </p:cNvSpPr>
              <p:nvPr/>
            </p:nvSpPr>
            <p:spPr>
              <a:xfrm>
                <a:off x="6096000" y="1652699"/>
                <a:ext cx="5782142" cy="4925138"/>
              </a:xfrm>
              <a:prstGeom prst="rect">
                <a:avLst/>
              </a:prstGeom>
              <a:blipFill>
                <a:blip r:embed="rId4"/>
                <a:stretch>
                  <a:fillRect l="-2529" t="-10149" b="-17574"/>
                </a:stretch>
              </a:blipFill>
            </p:spPr>
            <p:txBody>
              <a:bodyPr/>
              <a:lstStyle/>
              <a:p>
                <a:r>
                  <a:rPr lang="en-US">
                    <a:noFill/>
                  </a:rPr>
                  <a:t> </a:t>
                </a:r>
              </a:p>
            </p:txBody>
          </p:sp>
        </mc:Fallback>
      </mc:AlternateContent>
      <p:sp>
        <p:nvSpPr>
          <p:cNvPr id="12" name="Text Box 49">
            <a:extLst>
              <a:ext uri="{FF2B5EF4-FFF2-40B4-BE49-F238E27FC236}">
                <a16:creationId xmlns:a16="http://schemas.microsoft.com/office/drawing/2014/main" id="{41DF5D73-ED8E-420C-A6C6-25A8F681729A}"/>
              </a:ext>
            </a:extLst>
          </p:cNvPr>
          <p:cNvSpPr txBox="1">
            <a:spLocks noChangeArrowheads="1"/>
          </p:cNvSpPr>
          <p:nvPr/>
        </p:nvSpPr>
        <p:spPr bwMode="auto">
          <a:xfrm>
            <a:off x="5514703" y="5215556"/>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(1.2)</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cxnSp>
        <p:nvCxnSpPr>
          <p:cNvPr id="14" name="Straight Connector 13">
            <a:extLst>
              <a:ext uri="{FF2B5EF4-FFF2-40B4-BE49-F238E27FC236}">
                <a16:creationId xmlns:a16="http://schemas.microsoft.com/office/drawing/2014/main" id="{EE248C47-9A0C-4B2C-9EA0-C2716A864A6C}"/>
              </a:ext>
            </a:extLst>
          </p:cNvPr>
          <p:cNvCxnSpPr/>
          <p:nvPr/>
        </p:nvCxnSpPr>
        <p:spPr>
          <a:xfrm>
            <a:off x="6096000" y="1777285"/>
            <a:ext cx="0" cy="50807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9" name="Text Box 49">
            <a:extLst>
              <a:ext uri="{FF2B5EF4-FFF2-40B4-BE49-F238E27FC236}">
                <a16:creationId xmlns:a16="http://schemas.microsoft.com/office/drawing/2014/main" id="{8A5F4549-AB61-422D-B056-000F79C22595}"/>
              </a:ext>
            </a:extLst>
          </p:cNvPr>
          <p:cNvSpPr txBox="1">
            <a:spLocks noChangeArrowheads="1"/>
          </p:cNvSpPr>
          <p:nvPr/>
        </p:nvSpPr>
        <p:spPr bwMode="auto">
          <a:xfrm>
            <a:off x="11353800" y="4199632"/>
            <a:ext cx="581296" cy="33927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D" sz="16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(1.3)</a:t>
            </a:r>
            <a:endParaRPr lang="en-ID" sz="1400">
              <a:solidFill>
                <a:srgbClr val="000000"/>
              </a:solidFill>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6962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a:xfrm>
            <a:off x="347731" y="328031"/>
            <a:ext cx="11513712" cy="619448"/>
          </a:xfrm>
        </p:spPr>
        <p:txBody>
          <a:bodyPr>
            <a:noAutofit/>
          </a:bodyPr>
          <a:lstStyle/>
          <a:p>
            <a:r>
              <a:rPr lang="en-US" sz="4400"/>
              <a:t>Plot </a:t>
            </a:r>
            <a:r>
              <a:rPr lang="en-US" sz="4400" err="1"/>
              <a:t>Soal</a:t>
            </a:r>
            <a:endParaRPr lang="en-US" sz="4400"/>
          </a:p>
        </p:txBody>
      </p:sp>
      <p:sp>
        <p:nvSpPr>
          <p:cNvPr id="23" name="Slide Number Placeholder 3">
            <a:extLst>
              <a:ext uri="{FF2B5EF4-FFF2-40B4-BE49-F238E27FC236}">
                <a16:creationId xmlns:a16="http://schemas.microsoft.com/office/drawing/2014/main" id="{9235714B-38A4-4BAA-9B28-6B9F8CF8837A}"/>
              </a:ext>
            </a:extLst>
          </p:cNvPr>
          <p:cNvSpPr txBox="1">
            <a:spLocks/>
          </p:cNvSpPr>
          <p:nvPr/>
        </p:nvSpPr>
        <p:spPr>
          <a:xfrm>
            <a:off x="10790537" y="6042456"/>
            <a:ext cx="555881" cy="470986"/>
          </a:xfrm>
          <a:prstGeom prst="rect">
            <a:avLst/>
          </a:prstGeom>
        </p:spPr>
        <p:txBody>
          <a:bodyPr vert="horz" lIns="0" tIns="0" rIns="0" bIns="0" rtlCol="0" anchor="t" anchorCtr="0"/>
          <a:lstStyle>
            <a:defPPr>
              <a:defRPr lang="ru-RU"/>
            </a:defPPr>
            <a:lvl1pPr marL="0" algn="ctr" defTabSz="914400" rtl="0" eaLnBrk="1" latinLnBrk="0" hangingPunct="1">
              <a:defRPr sz="1000" b="1" i="0" kern="1200">
                <a:solidFill>
                  <a:srgbClr val="006F8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//8</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433BF2E0-7A4A-4637-9867-6FC816D59E8C}"/>
                  </a:ext>
                </a:extLst>
              </p:cNvPr>
              <p:cNvSpPr/>
              <p:nvPr/>
            </p:nvSpPr>
            <p:spPr>
              <a:xfrm>
                <a:off x="3048000" y="5695215"/>
                <a:ext cx="6096000" cy="383182"/>
              </a:xfrm>
              <a:prstGeom prst="rect">
                <a:avLst/>
              </a:prstGeom>
            </p:spPr>
            <p:txBody>
              <a:bodyPr>
                <a:spAutoFit/>
              </a:bodyPr>
              <a:lstStyle/>
              <a:p>
                <a:pPr algn="ctr">
                  <a:lnSpc>
                    <a:spcPct val="150000"/>
                  </a:lnSpc>
                  <a:spcAft>
                    <a:spcPts val="0"/>
                  </a:spcAft>
                </a:pPr>
                <a:r>
                  <a:rPr lang="de-DE" sz="1400"/>
                  <a:t>Gambar 1.6. </a:t>
                </a:r>
                <a:r>
                  <a:rPr lang="en-ID" sz="1400" err="1">
                    <a:latin typeface="Times New Roman" panose="02020603050405020304" pitchFamily="18" charset="0"/>
                    <a:ea typeface="DengXian"/>
                    <a:cs typeface="Arial" panose="020B0604020202020204" pitchFamily="34" charset="0"/>
                  </a:rPr>
                  <a:t>Grafik</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r>
                  <a:rPr lang="en-ID" sz="1400" err="1">
                    <a:latin typeface="Times New Roman" panose="02020603050405020304" pitchFamily="18" charset="0"/>
                    <a:ea typeface="DengXian"/>
                    <a:cs typeface="Arial" panose="020B0604020202020204" pitchFamily="34" charset="0"/>
                  </a:rPr>
                  <a:t>dari</a:t>
                </a:r>
                <a:r>
                  <a:rPr lang="en-ID" sz="1400">
                    <a:latin typeface="Times New Roman" panose="02020603050405020304" pitchFamily="18" charset="0"/>
                    <a:ea typeface="DengXian"/>
                    <a:cs typeface="Arial" panose="020B0604020202020204" pitchFamily="34" charset="0"/>
                  </a:rPr>
                  <a:t> </a:t>
                </a:r>
                <a14:m>
                  <m:oMath xmlns:m="http://schemas.openxmlformats.org/officeDocument/2006/math">
                    <m:sSup>
                      <m:sSupPr>
                        <m:ctrlPr>
                          <a:rPr lang="en-ID" sz="1400" i="1" smtClean="0">
                            <a:latin typeface="Cambria Math" panose="02040503050406030204" pitchFamily="18" charset="0"/>
                          </a:rPr>
                        </m:ctrlPr>
                      </m:sSupPr>
                      <m:e>
                        <m:r>
                          <a:rPr lang="en-GB" sz="1400" b="0" i="1" smtClean="0">
                            <a:latin typeface="Cambria Math" panose="02040503050406030204" pitchFamily="18" charset="0"/>
                          </a:rPr>
                          <m:t>(</m:t>
                        </m:r>
                        <m:r>
                          <a:rPr lang="en-US" sz="1400" i="1">
                            <a:latin typeface="Cambria Math" panose="02040503050406030204" pitchFamily="18" charset="0"/>
                          </a:rPr>
                          <m:t>𝑥</m:t>
                        </m:r>
                        <m:r>
                          <a:rPr lang="en-GB" sz="1400" b="0" i="1" smtClean="0">
                            <a:latin typeface="Cambria Math" panose="02040503050406030204" pitchFamily="18" charset="0"/>
                          </a:rPr>
                          <m:t>)</m:t>
                        </m:r>
                      </m:e>
                      <m:sup>
                        <m:r>
                          <a:rPr lang="en-GB" sz="1400" b="0" i="1" smtClean="0">
                            <a:latin typeface="Cambria Math" panose="02040503050406030204" pitchFamily="18" charset="0"/>
                          </a:rPr>
                          <m:t>5</m:t>
                        </m:r>
                      </m:sup>
                    </m:sSup>
                  </m:oMath>
                </a14:m>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dengan</a:t>
                </a:r>
                <a:r>
                  <a:rPr lang="en-ID" sz="1400">
                    <a:latin typeface="Times New Roman" panose="02020603050405020304" pitchFamily="18" charset="0"/>
                    <a:ea typeface="DengXian"/>
                    <a:cs typeface="Arial" panose="020B0604020202020204" pitchFamily="34" charset="0"/>
                  </a:rPr>
                  <a:t> </a:t>
                </a:r>
                <a:r>
                  <a:rPr lang="en-ID" sz="1400" err="1">
                    <a:latin typeface="Times New Roman" panose="02020603050405020304" pitchFamily="18" charset="0"/>
                    <a:ea typeface="DengXian"/>
                    <a:cs typeface="Arial" panose="020B0604020202020204" pitchFamily="34" charset="0"/>
                  </a:rPr>
                  <a:t>deret</a:t>
                </a:r>
                <a:r>
                  <a:rPr lang="en-ID" sz="1400">
                    <a:latin typeface="Times New Roman" panose="02020603050405020304" pitchFamily="18" charset="0"/>
                    <a:ea typeface="DengXian"/>
                    <a:cs typeface="Arial" panose="020B0604020202020204" pitchFamily="34" charset="0"/>
                  </a:rPr>
                  <a:t> Fourier </a:t>
                </a:r>
                <a14:m>
                  <m:oMath xmlns:m="http://schemas.openxmlformats.org/officeDocument/2006/math">
                    <m:sSup>
                      <m:sSupPr>
                        <m:ctrlPr>
                          <a:rPr lang="en-ID" sz="1400" i="1">
                            <a:latin typeface="Cambria Math" panose="02040503050406030204" pitchFamily="18" charset="0"/>
                          </a:rPr>
                        </m:ctrlPr>
                      </m:sSupPr>
                      <m:e>
                        <m:r>
                          <a:rPr lang="en-US" sz="1400" i="1">
                            <a:latin typeface="Cambria Math" panose="02040503050406030204" pitchFamily="18" charset="0"/>
                          </a:rPr>
                          <m:t>𝑥</m:t>
                        </m:r>
                      </m:e>
                      <m:sup>
                        <m:r>
                          <a:rPr lang="en-GB" sz="1400" b="0" i="1" smtClean="0">
                            <a:latin typeface="Cambria Math" panose="02040503050406030204" pitchFamily="18" charset="0"/>
                          </a:rPr>
                          <m:t>5</m:t>
                        </m:r>
                      </m:sup>
                    </m:sSup>
                  </m:oMath>
                </a14:m>
                <a:r>
                  <a:rPr lang="en-ID" sz="1400">
                    <a:latin typeface="Times New Roman" panose="02020603050405020304" pitchFamily="18" charset="0"/>
                    <a:ea typeface="DengXian"/>
                    <a:cs typeface="Arial" panose="020B0604020202020204" pitchFamily="34" charset="0"/>
                  </a:rPr>
                  <a:t>.</a:t>
                </a:r>
                <a:endParaRPr lang="en-US" sz="1400">
                  <a:effectLst/>
                  <a:latin typeface="Calibri" panose="020F0502020204030204" pitchFamily="34" charset="0"/>
                  <a:ea typeface="DengXian"/>
                  <a:cs typeface="Arial" panose="020B0604020202020204" pitchFamily="34" charset="0"/>
                </a:endParaRPr>
              </a:p>
            </p:txBody>
          </p:sp>
        </mc:Choice>
        <mc:Fallback>
          <p:sp>
            <p:nvSpPr>
              <p:cNvPr id="8" name="Rectangle 7">
                <a:extLst>
                  <a:ext uri="{FF2B5EF4-FFF2-40B4-BE49-F238E27FC236}">
                    <a16:creationId xmlns:a16="http://schemas.microsoft.com/office/drawing/2014/main" id="{433BF2E0-7A4A-4637-9867-6FC816D59E8C}"/>
                  </a:ext>
                </a:extLst>
              </p:cNvPr>
              <p:cNvSpPr>
                <a:spLocks noRot="1" noChangeAspect="1" noMove="1" noResize="1" noEditPoints="1" noAdjustHandles="1" noChangeArrowheads="1" noChangeShapeType="1" noTextEdit="1"/>
              </p:cNvSpPr>
              <p:nvPr/>
            </p:nvSpPr>
            <p:spPr>
              <a:xfrm>
                <a:off x="3048000" y="5695215"/>
                <a:ext cx="6096000" cy="383182"/>
              </a:xfrm>
              <a:prstGeom prst="rect">
                <a:avLst/>
              </a:prstGeom>
              <a:blipFill>
                <a:blip r:embed="rId3"/>
                <a:stretch>
                  <a:fillRect b="-1587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F6B539A-F23D-40C1-8246-12ABAA9735CE}"/>
              </a:ext>
            </a:extLst>
          </p:cNvPr>
          <p:cNvPicPr>
            <a:picLocks noChangeAspect="1"/>
          </p:cNvPicPr>
          <p:nvPr/>
        </p:nvPicPr>
        <p:blipFill>
          <a:blip r:embed="rId4"/>
          <a:stretch>
            <a:fillRect/>
          </a:stretch>
        </p:blipFill>
        <p:spPr>
          <a:xfrm>
            <a:off x="3764587" y="1089000"/>
            <a:ext cx="4680000" cy="4680000"/>
          </a:xfrm>
          <a:prstGeom prst="rect">
            <a:avLst/>
          </a:prstGeom>
        </p:spPr>
      </p:pic>
    </p:spTree>
    <p:extLst>
      <p:ext uri="{BB962C8B-B14F-4D97-AF65-F5344CB8AC3E}">
        <p14:creationId xmlns:p14="http://schemas.microsoft.com/office/powerpoint/2010/main" val="4273725748"/>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BA64CC-A486-4853-8170-C389804B0BA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74EEFE3F-2FB4-416D-9B9D-A1CF27862478}">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Financial pitch deck</Template>
  <Application>Microsoft Office PowerPoint</Application>
  <PresentationFormat>Widescreen</PresentationFormat>
  <Slides>40</Slides>
  <Notes>40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Financial_PitchDeck_MO-v6</vt:lpstr>
      <vt:lpstr>Christopher Reinard T 6161901010  Kevin Kartijaya 6161901027  Christian Soenggoro 6161901075  Tiara Alamanda 6161901116</vt:lpstr>
      <vt:lpstr>Daftar Isi</vt:lpstr>
      <vt:lpstr>Deret Fourier</vt:lpstr>
      <vt:lpstr>Koefisien DF Analitik</vt:lpstr>
      <vt:lpstr>Plot Soal</vt:lpstr>
      <vt:lpstr>Plot Deret Fourier</vt:lpstr>
      <vt:lpstr>Error</vt:lpstr>
      <vt:lpstr>Koefisien DF Analitik</vt:lpstr>
      <vt:lpstr>Plot Soal</vt:lpstr>
      <vt:lpstr>Plot Deret Fourier</vt:lpstr>
      <vt:lpstr>Error</vt:lpstr>
      <vt:lpstr>Transformasi Fourier</vt:lpstr>
      <vt:lpstr>Plot Soal</vt:lpstr>
      <vt:lpstr>Koefisien TF Analitik</vt:lpstr>
      <vt:lpstr>Koefisien TF Analitik</vt:lpstr>
      <vt:lpstr>Koefisien TF Analitik</vt:lpstr>
      <vt:lpstr>Koefisien TF Analitik</vt:lpstr>
      <vt:lpstr>Plot Transformasi Fourier</vt:lpstr>
      <vt:lpstr>Transformasi Fourier</vt:lpstr>
      <vt:lpstr>Plot Soal</vt:lpstr>
      <vt:lpstr>Koefisien TF Analitik</vt:lpstr>
      <vt:lpstr>Koefisien TF Analitik</vt:lpstr>
      <vt:lpstr>Koefisien TF Analitik</vt:lpstr>
      <vt:lpstr>Plot Transformasi Fourier</vt:lpstr>
      <vt:lpstr>Aplikasi PDP</vt:lpstr>
      <vt:lpstr>Solusi PDP Analitik</vt:lpstr>
      <vt:lpstr>Solusi PDP Analitik</vt:lpstr>
      <vt:lpstr>Solusi PDP Analitik</vt:lpstr>
      <vt:lpstr>Plot Soal dan Solusi PDP</vt:lpstr>
      <vt:lpstr>Interpretasi</vt:lpstr>
      <vt:lpstr>Pembahasan Paper</vt:lpstr>
      <vt:lpstr>Apa itu Citra Digital?</vt:lpstr>
      <vt:lpstr>Memperbaiki citra bawah laut dengan metode transformasi Fourier</vt:lpstr>
      <vt:lpstr>PowerPoint Presentation</vt:lpstr>
      <vt:lpstr>PowerPoint Presentation</vt:lpstr>
      <vt:lpstr>PowerPoint Presentation</vt:lpstr>
      <vt:lpstr>PowerPoint Presentation</vt:lpstr>
      <vt:lpstr>PowerPoint Presentation</vt:lpstr>
      <vt:lpstr>Hasil Perbaikan Citra Bawah Laut</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TITLE</dc:title>
  <dc:creator>Alamanda Tiara</dc:creator>
  <cp:revision>1</cp:revision>
  <dcterms:created xsi:type="dcterms:W3CDTF">2021-06-21T02:15:34Z</dcterms:created>
  <dcterms:modified xsi:type="dcterms:W3CDTF">2021-06-30T03:17:37Z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